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6"/>
  </p:notesMasterIdLst>
  <p:sldIdLst>
    <p:sldId id="288" r:id="rId2"/>
    <p:sldId id="273" r:id="rId3"/>
    <p:sldId id="276" r:id="rId4"/>
    <p:sldId id="277" r:id="rId5"/>
    <p:sldId id="286" r:id="rId6"/>
    <p:sldId id="260" r:id="rId7"/>
    <p:sldId id="287" r:id="rId8"/>
    <p:sldId id="279" r:id="rId9"/>
    <p:sldId id="280" r:id="rId10"/>
    <p:sldId id="284" r:id="rId11"/>
    <p:sldId id="285" r:id="rId12"/>
    <p:sldId id="281" r:id="rId13"/>
    <p:sldId id="282" r:id="rId14"/>
    <p:sldId id="267" r:id="rId15"/>
  </p:sldIdLst>
  <p:sldSz cx="18288000" cy="10287000"/>
  <p:notesSz cx="6858000" cy="9144000"/>
  <p:embeddedFontLst>
    <p:embeddedFont>
      <p:font typeface="Arial Bold" panose="020B0704020202020204" pitchFamily="34" charset="0"/>
      <p:regular r:id="rId17"/>
      <p:bold r:id="rId18"/>
    </p:embeddedFont>
    <p:embeddedFont>
      <p:font typeface="Arial Italics" panose="020B0604020202020204" charset="0"/>
      <p:regular r:id="rId19"/>
    </p:embeddedFont>
    <p:embeddedFont>
      <p:font typeface="Arimo" panose="020B0604020202020204" charset="0"/>
      <p:regular r:id="rId20"/>
      <p:bold r:id="rId21"/>
      <p:boldItalic r:id="rId22"/>
    </p:embeddedFont>
    <p:embeddedFont>
      <p:font typeface="Arimo Bold" panose="020B0604020202020204" charset="0"/>
      <p:regular r:id="rId23"/>
    </p:embeddedFont>
    <p:embeddedFont>
      <p:font typeface="Helvetica Neue" panose="020B0604020202020204" charset="0"/>
      <p:regular r:id="rId24"/>
      <p:bold r:id="rId25"/>
      <p:italic r:id="rId26"/>
      <p:boldItalic r:id="rId27"/>
    </p:embeddedFont>
    <p:embeddedFont>
      <p:font typeface="Helvetica Neue Light" panose="020B060402020202020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296" userDrawn="1">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C46154-D733-25AA-3E38-15B477DFEA4D}" name="Afua Bruce" initials="AB" userId="d82986e4d792e593" providerId="Windows Live"/>
  <p188:author id="{95582667-6102-27E7-ED8E-01A166EB4B6B}" name="Guest User" initials="GU" userId="Guest User" providerId="Windows Live"/>
  <p188:author id="{48678FCA-17C7-4222-BEA1-8F12D1E003BD}" name="Afua Bruce" initials="AB" userId="de84e26953f32d0f" providerId="Windows Live"/>
  <p188:author id="{049196DF-0527-B723-D4CC-91D9E1D5A4FD}" name="Yaa B" initials="YB" userId="97c21765c792c5f1"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A8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4A0C29-4CD2-48A8-A93E-9D528B1BE186}" v="14" dt="2024-08-27T02:46:34.5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36460" autoAdjust="0"/>
  </p:normalViewPr>
  <p:slideViewPr>
    <p:cSldViewPr snapToGrid="0">
      <p:cViewPr varScale="1">
        <p:scale>
          <a:sx n="22" d="100"/>
          <a:sy n="22" d="100"/>
        </p:scale>
        <p:origin x="2145" y="15"/>
      </p:cViewPr>
      <p:guideLst>
        <p:guide orient="horz" pos="4296"/>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font" Target="fonts/font1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fua Bruce" userId="de84e26953f32d0f" providerId="LiveId" clId="{0F4A0C29-4CD2-48A8-A93E-9D528B1BE186}"/>
    <pc:docChg chg="undo custSel modSld">
      <pc:chgData name="Afua Bruce" userId="de84e26953f32d0f" providerId="LiveId" clId="{0F4A0C29-4CD2-48A8-A93E-9D528B1BE186}" dt="2024-08-27T02:46:38.190" v="2839"/>
      <pc:docMkLst>
        <pc:docMk/>
      </pc:docMkLst>
      <pc:sldChg chg="delCm modNotesTx">
        <pc:chgData name="Afua Bruce" userId="de84e26953f32d0f" providerId="LiveId" clId="{0F4A0C29-4CD2-48A8-A93E-9D528B1BE186}" dt="2024-08-20T19:16:23.831" v="346" actId="6549"/>
        <pc:sldMkLst>
          <pc:docMk/>
          <pc:sldMk cId="0" sldId="260"/>
        </pc:sldMkLst>
        <pc:extLst>
          <p:ext xmlns:p="http://schemas.openxmlformats.org/presentationml/2006/main" uri="{D6D511B9-2390-475A-947B-AFAB55BFBCF1}">
            <pc226:cmChg xmlns:pc226="http://schemas.microsoft.com/office/powerpoint/2022/06/main/command" chg="del">
              <pc226:chgData name="Afua Bruce" userId="de84e26953f32d0f" providerId="LiveId" clId="{0F4A0C29-4CD2-48A8-A93E-9D528B1BE186}" dt="2024-08-09T03:55:18.681" v="1"/>
              <pc2:cmMkLst xmlns:pc2="http://schemas.microsoft.com/office/powerpoint/2019/9/main/command">
                <pc:docMk/>
                <pc:sldMk cId="0" sldId="260"/>
                <pc2:cmMk id="{FA3BFC75-1D21-4E8A-87A7-1628C6B9C984}"/>
              </pc2:cmMkLst>
            </pc226:cmChg>
            <pc226:cmChg xmlns:pc226="http://schemas.microsoft.com/office/powerpoint/2022/06/main/command" chg="del">
              <pc226:chgData name="Afua Bruce" userId="de84e26953f32d0f" providerId="LiveId" clId="{0F4A0C29-4CD2-48A8-A93E-9D528B1BE186}" dt="2024-08-09T03:55:17.900" v="0"/>
              <pc2:cmMkLst xmlns:pc2="http://schemas.microsoft.com/office/powerpoint/2019/9/main/command">
                <pc:docMk/>
                <pc:sldMk cId="0" sldId="260"/>
                <pc2:cmMk id="{00A542F9-0CD7-43F2-B567-215432590731}"/>
              </pc2:cmMkLst>
            </pc226:cmChg>
          </p:ext>
        </pc:extLst>
      </pc:sldChg>
      <pc:sldChg chg="modNotesTx">
        <pc:chgData name="Afua Bruce" userId="de84e26953f32d0f" providerId="LiveId" clId="{0F4A0C29-4CD2-48A8-A93E-9D528B1BE186}" dt="2024-08-27T02:46:38.190" v="2839"/>
        <pc:sldMkLst>
          <pc:docMk/>
          <pc:sldMk cId="0" sldId="267"/>
        </pc:sldMkLst>
      </pc:sldChg>
      <pc:sldChg chg="modNotesTx">
        <pc:chgData name="Afua Bruce" userId="de84e26953f32d0f" providerId="LiveId" clId="{0F4A0C29-4CD2-48A8-A93E-9D528B1BE186}" dt="2024-08-20T19:25:41.045" v="515" actId="6549"/>
        <pc:sldMkLst>
          <pc:docMk/>
          <pc:sldMk cId="2664763486" sldId="273"/>
        </pc:sldMkLst>
      </pc:sldChg>
      <pc:sldChg chg="modNotesTx">
        <pc:chgData name="Afua Bruce" userId="de84e26953f32d0f" providerId="LiveId" clId="{0F4A0C29-4CD2-48A8-A93E-9D528B1BE186}" dt="2024-08-20T19:10:29.813" v="177" actId="20577"/>
        <pc:sldMkLst>
          <pc:docMk/>
          <pc:sldMk cId="2737237026" sldId="276"/>
        </pc:sldMkLst>
      </pc:sldChg>
      <pc:sldChg chg="modNotesTx">
        <pc:chgData name="Afua Bruce" userId="de84e26953f32d0f" providerId="LiveId" clId="{0F4A0C29-4CD2-48A8-A93E-9D528B1BE186}" dt="2024-08-20T19:25:57.329" v="517" actId="6549"/>
        <pc:sldMkLst>
          <pc:docMk/>
          <pc:sldMk cId="3930195138" sldId="277"/>
        </pc:sldMkLst>
      </pc:sldChg>
      <pc:sldChg chg="modNotesTx">
        <pc:chgData name="Afua Bruce" userId="de84e26953f32d0f" providerId="LiveId" clId="{0F4A0C29-4CD2-48A8-A93E-9D528B1BE186}" dt="2024-08-27T02:25:20.693" v="817" actId="20577"/>
        <pc:sldMkLst>
          <pc:docMk/>
          <pc:sldMk cId="427786891" sldId="279"/>
        </pc:sldMkLst>
      </pc:sldChg>
      <pc:sldChg chg="modNotesTx">
        <pc:chgData name="Afua Bruce" userId="de84e26953f32d0f" providerId="LiveId" clId="{0F4A0C29-4CD2-48A8-A93E-9D528B1BE186}" dt="2024-08-27T02:26:58.456" v="959" actId="20577"/>
        <pc:sldMkLst>
          <pc:docMk/>
          <pc:sldMk cId="1702495069" sldId="280"/>
        </pc:sldMkLst>
      </pc:sldChg>
      <pc:sldChg chg="delCm modNotesTx">
        <pc:chgData name="Afua Bruce" userId="de84e26953f32d0f" providerId="LiveId" clId="{0F4A0C29-4CD2-48A8-A93E-9D528B1BE186}" dt="2024-08-27T02:41:55.196" v="2287" actId="20577"/>
        <pc:sldMkLst>
          <pc:docMk/>
          <pc:sldMk cId="3424932062" sldId="281"/>
        </pc:sldMkLst>
        <pc:extLst>
          <p:ext xmlns:p="http://schemas.openxmlformats.org/presentationml/2006/main" uri="{D6D511B9-2390-475A-947B-AFAB55BFBCF1}">
            <pc226:cmChg xmlns:pc226="http://schemas.microsoft.com/office/powerpoint/2022/06/main/command" chg="del">
              <pc226:chgData name="Afua Bruce" userId="de84e26953f32d0f" providerId="LiveId" clId="{0F4A0C29-4CD2-48A8-A93E-9D528B1BE186}" dt="2024-08-09T03:55:38.287" v="4"/>
              <pc2:cmMkLst xmlns:pc2="http://schemas.microsoft.com/office/powerpoint/2019/9/main/command">
                <pc:docMk/>
                <pc:sldMk cId="3424932062" sldId="281"/>
                <pc2:cmMk id="{06CBF121-53E7-4A66-95CD-F8AAB956BD3F}"/>
              </pc2:cmMkLst>
            </pc226:cmChg>
          </p:ext>
        </pc:extLst>
      </pc:sldChg>
      <pc:sldChg chg="delCm modNotesTx">
        <pc:chgData name="Afua Bruce" userId="de84e26953f32d0f" providerId="LiveId" clId="{0F4A0C29-4CD2-48A8-A93E-9D528B1BE186}" dt="2024-08-27T02:45:46.101" v="2837" actId="20577"/>
        <pc:sldMkLst>
          <pc:docMk/>
          <pc:sldMk cId="3103958220" sldId="282"/>
        </pc:sldMkLst>
        <pc:extLst>
          <p:ext xmlns:p="http://schemas.openxmlformats.org/presentationml/2006/main" uri="{D6D511B9-2390-475A-947B-AFAB55BFBCF1}">
            <pc226:cmChg xmlns:pc226="http://schemas.microsoft.com/office/powerpoint/2022/06/main/command" chg="del">
              <pc226:chgData name="Afua Bruce" userId="de84e26953f32d0f" providerId="LiveId" clId="{0F4A0C29-4CD2-48A8-A93E-9D528B1BE186}" dt="2024-08-09T03:55:43.222" v="5"/>
              <pc2:cmMkLst xmlns:pc2="http://schemas.microsoft.com/office/powerpoint/2019/9/main/command">
                <pc:docMk/>
                <pc:sldMk cId="3103958220" sldId="282"/>
                <pc2:cmMk id="{25AFAA4F-91E0-4482-82E9-8EC8E6F02828}"/>
              </pc2:cmMkLst>
            </pc226:cmChg>
          </p:ext>
        </pc:extLst>
      </pc:sldChg>
      <pc:sldChg chg="delCm modNotesTx">
        <pc:chgData name="Afua Bruce" userId="de84e26953f32d0f" providerId="LiveId" clId="{0F4A0C29-4CD2-48A8-A93E-9D528B1BE186}" dt="2024-08-27T02:32:07.719" v="1462" actId="20577"/>
        <pc:sldMkLst>
          <pc:docMk/>
          <pc:sldMk cId="2854952492" sldId="284"/>
        </pc:sldMkLst>
        <pc:extLst>
          <p:ext xmlns:p="http://schemas.openxmlformats.org/presentationml/2006/main" uri="{D6D511B9-2390-475A-947B-AFAB55BFBCF1}">
            <pc226:cmChg xmlns:pc226="http://schemas.microsoft.com/office/powerpoint/2022/06/main/command" chg="del">
              <pc226:chgData name="Afua Bruce" userId="de84e26953f32d0f" providerId="LiveId" clId="{0F4A0C29-4CD2-48A8-A93E-9D528B1BE186}" dt="2024-08-09T03:55:27.451" v="2"/>
              <pc2:cmMkLst xmlns:pc2="http://schemas.microsoft.com/office/powerpoint/2019/9/main/command">
                <pc:docMk/>
                <pc:sldMk cId="2854952492" sldId="284"/>
                <pc2:cmMk id="{ED2487A3-E606-4C99-9896-95C8C8AF10CE}"/>
              </pc2:cmMkLst>
            </pc226:cmChg>
          </p:ext>
        </pc:extLst>
      </pc:sldChg>
      <pc:sldChg chg="delCm modNotesTx">
        <pc:chgData name="Afua Bruce" userId="de84e26953f32d0f" providerId="LiveId" clId="{0F4A0C29-4CD2-48A8-A93E-9D528B1BE186}" dt="2024-08-27T02:36:43.129" v="1703" actId="20577"/>
        <pc:sldMkLst>
          <pc:docMk/>
          <pc:sldMk cId="2587030068" sldId="285"/>
        </pc:sldMkLst>
        <pc:extLst>
          <p:ext xmlns:p="http://schemas.openxmlformats.org/presentationml/2006/main" uri="{D6D511B9-2390-475A-947B-AFAB55BFBCF1}">
            <pc226:cmChg xmlns:pc226="http://schemas.microsoft.com/office/powerpoint/2022/06/main/command" chg="del">
              <pc226:chgData name="Afua Bruce" userId="de84e26953f32d0f" providerId="LiveId" clId="{0F4A0C29-4CD2-48A8-A93E-9D528B1BE186}" dt="2024-08-09T03:55:32.961" v="3"/>
              <pc2:cmMkLst xmlns:pc2="http://schemas.microsoft.com/office/powerpoint/2019/9/main/command">
                <pc:docMk/>
                <pc:sldMk cId="2587030068" sldId="285"/>
                <pc2:cmMk id="{F33D6F0A-B734-41B4-B30A-562D3645F781}"/>
              </pc2:cmMkLst>
            </pc226:cmChg>
          </p:ext>
        </pc:extLst>
      </pc:sldChg>
      <pc:sldChg chg="modNotesTx">
        <pc:chgData name="Afua Bruce" userId="de84e26953f32d0f" providerId="LiveId" clId="{0F4A0C29-4CD2-48A8-A93E-9D528B1BE186}" dt="2024-08-20T19:14:32.742" v="305" actId="6549"/>
        <pc:sldMkLst>
          <pc:docMk/>
          <pc:sldMk cId="3169564726" sldId="286"/>
        </pc:sldMkLst>
      </pc:sldChg>
      <pc:sldChg chg="modNotesTx">
        <pc:chgData name="Afua Bruce" userId="de84e26953f32d0f" providerId="LiveId" clId="{0F4A0C29-4CD2-48A8-A93E-9D528B1BE186}" dt="2024-08-27T02:21:53.303" v="527" actId="20577"/>
        <pc:sldMkLst>
          <pc:docMk/>
          <pc:sldMk cId="398951915" sldId="287"/>
        </pc:sldMkLst>
      </pc:sldChg>
      <pc:sldChg chg="modNotesTx">
        <pc:chgData name="Afua Bruce" userId="de84e26953f32d0f" providerId="LiveId" clId="{0F4A0C29-4CD2-48A8-A93E-9D528B1BE186}" dt="2024-08-20T19:05:18.294" v="113" actId="6549"/>
        <pc:sldMkLst>
          <pc:docMk/>
          <pc:sldMk cId="0" sldId="288"/>
        </pc:sldMkLst>
      </pc:sldChg>
    </pc:docChg>
  </pc:docChgLst>
  <pc:docChgLst>
    <pc:chgData name="Guest User" providerId="Windows Live" clId="Web-{B7E22E0F-F35D-4DE9-95C2-3316C9D49703}"/>
    <pc:docChg chg="modSld">
      <pc:chgData name="Guest User" userId="" providerId="Windows Live" clId="Web-{B7E22E0F-F35D-4DE9-95C2-3316C9D49703}" dt="2024-07-31T02:02:16.532" v="111" actId="20577"/>
      <pc:docMkLst>
        <pc:docMk/>
      </pc:docMkLst>
      <pc:sldChg chg="modSp">
        <pc:chgData name="Guest User" userId="" providerId="Windows Live" clId="Web-{B7E22E0F-F35D-4DE9-95C2-3316C9D49703}" dt="2024-07-31T00:31:38.480" v="84" actId="20577"/>
        <pc:sldMkLst>
          <pc:docMk/>
          <pc:sldMk cId="0" sldId="260"/>
        </pc:sldMkLst>
        <pc:spChg chg="mod">
          <ac:chgData name="Guest User" userId="" providerId="Windows Live" clId="Web-{B7E22E0F-F35D-4DE9-95C2-3316C9D49703}" dt="2024-07-31T00:31:38.480" v="84" actId="20577"/>
          <ac:spMkLst>
            <pc:docMk/>
            <pc:sldMk cId="0" sldId="260"/>
            <ac:spMk id="20" creationId="{00000000-0000-0000-0000-000000000000}"/>
          </ac:spMkLst>
        </pc:spChg>
      </pc:sldChg>
      <pc:sldChg chg="modSp">
        <pc:chgData name="Guest User" userId="" providerId="Windows Live" clId="Web-{B7E22E0F-F35D-4DE9-95C2-3316C9D49703}" dt="2024-07-30T23:58:53.233" v="0" actId="1076"/>
        <pc:sldMkLst>
          <pc:docMk/>
          <pc:sldMk cId="3930195138" sldId="277"/>
        </pc:sldMkLst>
        <pc:spChg chg="mod">
          <ac:chgData name="Guest User" userId="" providerId="Windows Live" clId="Web-{B7E22E0F-F35D-4DE9-95C2-3316C9D49703}" dt="2024-07-30T23:58:53.233" v="0" actId="1076"/>
          <ac:spMkLst>
            <pc:docMk/>
            <pc:sldMk cId="3930195138" sldId="277"/>
            <ac:spMk id="5" creationId="{492E7EDC-54B4-EC78-101F-73CFD00088B6}"/>
          </ac:spMkLst>
        </pc:spChg>
      </pc:sldChg>
      <pc:sldChg chg="modSp">
        <pc:chgData name="Guest User" userId="" providerId="Windows Live" clId="Web-{B7E22E0F-F35D-4DE9-95C2-3316C9D49703}" dt="2024-07-31T02:02:16.532" v="111" actId="20577"/>
        <pc:sldMkLst>
          <pc:docMk/>
          <pc:sldMk cId="3424932062" sldId="281"/>
        </pc:sldMkLst>
        <pc:spChg chg="mod">
          <ac:chgData name="Guest User" userId="" providerId="Windows Live" clId="Web-{B7E22E0F-F35D-4DE9-95C2-3316C9D49703}" dt="2024-07-31T02:02:16.532" v="111" actId="20577"/>
          <ac:spMkLst>
            <pc:docMk/>
            <pc:sldMk cId="3424932062" sldId="281"/>
            <ac:spMk id="9" creationId="{00000000-0000-0000-0000-000000000000}"/>
          </ac:spMkLst>
        </pc:spChg>
      </pc:sldChg>
    </pc:docChg>
  </pc:docChgLst>
  <pc:docChgLst>
    <pc:chgData name="Afua Bruce" userId="d82986e4d792e593" providerId="Windows Live" clId="Web-{87B9BBD8-5ABC-4DE5-A14B-4F61A3B32893}"/>
    <pc:docChg chg="modSld">
      <pc:chgData name="Afua Bruce" userId="d82986e4d792e593" providerId="Windows Live" clId="Web-{87B9BBD8-5ABC-4DE5-A14B-4F61A3B32893}" dt="2024-07-29T04:12:32.308" v="4"/>
      <pc:docMkLst>
        <pc:docMk/>
      </pc:docMkLst>
      <pc:sldChg chg="modSp">
        <pc:chgData name="Afua Bruce" userId="d82986e4d792e593" providerId="Windows Live" clId="Web-{87B9BBD8-5ABC-4DE5-A14B-4F61A3B32893}" dt="2024-07-29T04:11:48.431" v="1" actId="20577"/>
        <pc:sldMkLst>
          <pc:docMk/>
          <pc:sldMk cId="3103958220" sldId="282"/>
        </pc:sldMkLst>
        <pc:spChg chg="mod">
          <ac:chgData name="Afua Bruce" userId="d82986e4d792e593" providerId="Windows Live" clId="Web-{87B9BBD8-5ABC-4DE5-A14B-4F61A3B32893}" dt="2024-07-29T04:11:48.431" v="1" actId="20577"/>
          <ac:spMkLst>
            <pc:docMk/>
            <pc:sldMk cId="3103958220" sldId="282"/>
            <ac:spMk id="38" creationId="{979C0859-AA69-B0C2-D8AC-9953C7A33ECA}"/>
          </ac:spMkLst>
        </pc:spChg>
      </pc:sldChg>
      <pc:sldChg chg="modSp modCm">
        <pc:chgData name="Afua Bruce" userId="d82986e4d792e593" providerId="Windows Live" clId="Web-{87B9BBD8-5ABC-4DE5-A14B-4F61A3B32893}" dt="2024-07-29T04:12:32.308" v="4"/>
        <pc:sldMkLst>
          <pc:docMk/>
          <pc:sldMk cId="2854952492" sldId="284"/>
        </pc:sldMkLst>
        <pc:spChg chg="mod">
          <ac:chgData name="Afua Bruce" userId="d82986e4d792e593" providerId="Windows Live" clId="Web-{87B9BBD8-5ABC-4DE5-A14B-4F61A3B32893}" dt="2024-07-29T04:12:26.370" v="3" actId="20577"/>
          <ac:spMkLst>
            <pc:docMk/>
            <pc:sldMk cId="2854952492" sldId="284"/>
            <ac:spMk id="6" creationId="{008BD15E-AB58-6C7E-A51B-F0351D46167A}"/>
          </ac:spMkLst>
        </pc:spChg>
        <pc:extLst>
          <p:ext xmlns:p="http://schemas.openxmlformats.org/presentationml/2006/main" uri="{D6D511B9-2390-475A-947B-AFAB55BFBCF1}">
            <pc226:cmChg xmlns:pc226="http://schemas.microsoft.com/office/powerpoint/2022/06/main/command" chg="mod">
              <pc226:chgData name="Afua Bruce" userId="d82986e4d792e593" providerId="Windows Live" clId="Web-{87B9BBD8-5ABC-4DE5-A14B-4F61A3B32893}" dt="2024-07-29T04:12:32.308" v="4"/>
              <pc2:cmMkLst xmlns:pc2="http://schemas.microsoft.com/office/powerpoint/2019/9/main/command">
                <pc:docMk/>
                <pc:sldMk cId="2854952492" sldId="284"/>
                <pc2:cmMk id="{ED2487A3-E606-4C99-9896-95C8C8AF10CE}"/>
              </pc2:cmMkLst>
            </pc226:cmChg>
          </p:ext>
        </pc:extLst>
      </pc:sldChg>
    </pc:docChg>
  </pc:docChgLst>
  <pc:docChgLst>
    <pc:chgData name="Yaa B" userId="97c21765c792c5f1" providerId="LiveId" clId="{50C15112-35A3-4973-99AC-F54DD3122A7E}"/>
    <pc:docChg chg="undo custSel addSld delSld modSld sldOrd">
      <pc:chgData name="Yaa B" userId="97c21765c792c5f1" providerId="LiveId" clId="{50C15112-35A3-4973-99AC-F54DD3122A7E}" dt="2024-07-27T05:46:48.652" v="1318" actId="948"/>
      <pc:docMkLst>
        <pc:docMk/>
      </pc:docMkLst>
      <pc:sldChg chg="addSp delSp modSp del mod">
        <pc:chgData name="Yaa B" userId="97c21765c792c5f1" providerId="LiveId" clId="{50C15112-35A3-4973-99AC-F54DD3122A7E}" dt="2024-07-27T05:46:12.410" v="1317" actId="47"/>
        <pc:sldMkLst>
          <pc:docMk/>
          <pc:sldMk cId="0" sldId="256"/>
        </pc:sldMkLst>
        <pc:spChg chg="mod">
          <ac:chgData name="Yaa B" userId="97c21765c792c5f1" providerId="LiveId" clId="{50C15112-35A3-4973-99AC-F54DD3122A7E}" dt="2024-07-25T04:00:37.172" v="18" actId="207"/>
          <ac:spMkLst>
            <pc:docMk/>
            <pc:sldMk cId="0" sldId="256"/>
            <ac:spMk id="3" creationId="{00000000-0000-0000-0000-000000000000}"/>
          </ac:spMkLst>
        </pc:spChg>
        <pc:spChg chg="mod">
          <ac:chgData name="Yaa B" userId="97c21765c792c5f1" providerId="LiveId" clId="{50C15112-35A3-4973-99AC-F54DD3122A7E}" dt="2024-07-25T04:00:37.172" v="18" actId="207"/>
          <ac:spMkLst>
            <pc:docMk/>
            <pc:sldMk cId="0" sldId="256"/>
            <ac:spMk id="4" creationId="{00000000-0000-0000-0000-000000000000}"/>
          </ac:spMkLst>
        </pc:spChg>
        <pc:spChg chg="mod">
          <ac:chgData name="Yaa B" userId="97c21765c792c5f1" providerId="LiveId" clId="{50C15112-35A3-4973-99AC-F54DD3122A7E}" dt="2024-07-25T03:48:23.128" v="16" actId="207"/>
          <ac:spMkLst>
            <pc:docMk/>
            <pc:sldMk cId="0" sldId="256"/>
            <ac:spMk id="15" creationId="{00000000-0000-0000-0000-000000000000}"/>
          </ac:spMkLst>
        </pc:spChg>
        <pc:grpChg chg="add del mod">
          <ac:chgData name="Yaa B" userId="97c21765c792c5f1" providerId="LiveId" clId="{50C15112-35A3-4973-99AC-F54DD3122A7E}" dt="2024-07-25T04:00:37.172" v="18" actId="207"/>
          <ac:grpSpMkLst>
            <pc:docMk/>
            <pc:sldMk cId="0" sldId="256"/>
            <ac:grpSpMk id="2" creationId="{00000000-0000-0000-0000-000000000000}"/>
          </ac:grpSpMkLst>
        </pc:grpChg>
      </pc:sldChg>
      <pc:sldChg chg="modSp del mod">
        <pc:chgData name="Yaa B" userId="97c21765c792c5f1" providerId="LiveId" clId="{50C15112-35A3-4973-99AC-F54DD3122A7E}" dt="2024-07-26T03:00:38.119" v="1193" actId="47"/>
        <pc:sldMkLst>
          <pc:docMk/>
          <pc:sldMk cId="0" sldId="259"/>
        </pc:sldMkLst>
        <pc:spChg chg="mod">
          <ac:chgData name="Yaa B" userId="97c21765c792c5f1" providerId="LiveId" clId="{50C15112-35A3-4973-99AC-F54DD3122A7E}" dt="2024-07-25T03:34:07.458" v="5" actId="1035"/>
          <ac:spMkLst>
            <pc:docMk/>
            <pc:sldMk cId="0" sldId="259"/>
            <ac:spMk id="10" creationId="{00000000-0000-0000-0000-000000000000}"/>
          </ac:spMkLst>
        </pc:spChg>
      </pc:sldChg>
      <pc:sldChg chg="delSp modSp mod ord">
        <pc:chgData name="Yaa B" userId="97c21765c792c5f1" providerId="LiveId" clId="{50C15112-35A3-4973-99AC-F54DD3122A7E}" dt="2024-07-27T05:46:48.652" v="1318" actId="948"/>
        <pc:sldMkLst>
          <pc:docMk/>
          <pc:sldMk cId="0" sldId="260"/>
        </pc:sldMkLst>
        <pc:spChg chg="del">
          <ac:chgData name="Yaa B" userId="97c21765c792c5f1" providerId="LiveId" clId="{50C15112-35A3-4973-99AC-F54DD3122A7E}" dt="2024-07-25T23:00:57.207" v="512" actId="478"/>
          <ac:spMkLst>
            <pc:docMk/>
            <pc:sldMk cId="0" sldId="260"/>
            <ac:spMk id="3" creationId="{00000000-0000-0000-0000-000000000000}"/>
          </ac:spMkLst>
        </pc:spChg>
        <pc:spChg chg="del">
          <ac:chgData name="Yaa B" userId="97c21765c792c5f1" providerId="LiveId" clId="{50C15112-35A3-4973-99AC-F54DD3122A7E}" dt="2024-07-25T23:01:01.656" v="513" actId="478"/>
          <ac:spMkLst>
            <pc:docMk/>
            <pc:sldMk cId="0" sldId="260"/>
            <ac:spMk id="4" creationId="{00000000-0000-0000-0000-000000000000}"/>
          </ac:spMkLst>
        </pc:spChg>
        <pc:spChg chg="mod">
          <ac:chgData name="Yaa B" userId="97c21765c792c5f1" providerId="LiveId" clId="{50C15112-35A3-4973-99AC-F54DD3122A7E}" dt="2024-07-25T23:05:57.066" v="680" actId="20577"/>
          <ac:spMkLst>
            <pc:docMk/>
            <pc:sldMk cId="0" sldId="260"/>
            <ac:spMk id="5" creationId="{027DD1A0-C526-EEF8-0152-B532959D1DFA}"/>
          </ac:spMkLst>
        </pc:spChg>
        <pc:spChg chg="mod">
          <ac:chgData name="Yaa B" userId="97c21765c792c5f1" providerId="LiveId" clId="{50C15112-35A3-4973-99AC-F54DD3122A7E}" dt="2024-07-25T23:03:25.520" v="539" actId="14100"/>
          <ac:spMkLst>
            <pc:docMk/>
            <pc:sldMk cId="0" sldId="260"/>
            <ac:spMk id="6" creationId="{00000000-0000-0000-0000-000000000000}"/>
          </ac:spMkLst>
        </pc:spChg>
        <pc:spChg chg="del mod">
          <ac:chgData name="Yaa B" userId="97c21765c792c5f1" providerId="LiveId" clId="{50C15112-35A3-4973-99AC-F54DD3122A7E}" dt="2024-07-25T23:03:13.558" v="538" actId="478"/>
          <ac:spMkLst>
            <pc:docMk/>
            <pc:sldMk cId="0" sldId="260"/>
            <ac:spMk id="7" creationId="{00000000-0000-0000-0000-000000000000}"/>
          </ac:spMkLst>
        </pc:spChg>
        <pc:spChg chg="mod">
          <ac:chgData name="Yaa B" userId="97c21765c792c5f1" providerId="LiveId" clId="{50C15112-35A3-4973-99AC-F54DD3122A7E}" dt="2024-07-25T23:03:25.520" v="539" actId="14100"/>
          <ac:spMkLst>
            <pc:docMk/>
            <pc:sldMk cId="0" sldId="260"/>
            <ac:spMk id="9" creationId="{00000000-0000-0000-0000-000000000000}"/>
          </ac:spMkLst>
        </pc:spChg>
        <pc:spChg chg="del mod">
          <ac:chgData name="Yaa B" userId="97c21765c792c5f1" providerId="LiveId" clId="{50C15112-35A3-4973-99AC-F54DD3122A7E}" dt="2024-07-25T23:03:13.558" v="538" actId="478"/>
          <ac:spMkLst>
            <pc:docMk/>
            <pc:sldMk cId="0" sldId="260"/>
            <ac:spMk id="10" creationId="{00000000-0000-0000-0000-000000000000}"/>
          </ac:spMkLst>
        </pc:spChg>
        <pc:spChg chg="del">
          <ac:chgData name="Yaa B" userId="97c21765c792c5f1" providerId="LiveId" clId="{50C15112-35A3-4973-99AC-F54DD3122A7E}" dt="2024-07-25T23:01:06.621" v="514" actId="478"/>
          <ac:spMkLst>
            <pc:docMk/>
            <pc:sldMk cId="0" sldId="260"/>
            <ac:spMk id="11" creationId="{00000000-0000-0000-0000-000000000000}"/>
          </ac:spMkLst>
        </pc:spChg>
        <pc:spChg chg="mod">
          <ac:chgData name="Yaa B" userId="97c21765c792c5f1" providerId="LiveId" clId="{50C15112-35A3-4973-99AC-F54DD3122A7E}" dt="2024-07-25T23:03:25.520" v="539" actId="14100"/>
          <ac:spMkLst>
            <pc:docMk/>
            <pc:sldMk cId="0" sldId="260"/>
            <ac:spMk id="13" creationId="{00000000-0000-0000-0000-000000000000}"/>
          </ac:spMkLst>
        </pc:spChg>
        <pc:spChg chg="del mod">
          <ac:chgData name="Yaa B" userId="97c21765c792c5f1" providerId="LiveId" clId="{50C15112-35A3-4973-99AC-F54DD3122A7E}" dt="2024-07-25T23:03:13.558" v="538" actId="478"/>
          <ac:spMkLst>
            <pc:docMk/>
            <pc:sldMk cId="0" sldId="260"/>
            <ac:spMk id="14" creationId="{00000000-0000-0000-0000-000000000000}"/>
          </ac:spMkLst>
        </pc:spChg>
        <pc:spChg chg="del">
          <ac:chgData name="Yaa B" userId="97c21765c792c5f1" providerId="LiveId" clId="{50C15112-35A3-4973-99AC-F54DD3122A7E}" dt="2024-07-25T23:01:09.010" v="515" actId="478"/>
          <ac:spMkLst>
            <pc:docMk/>
            <pc:sldMk cId="0" sldId="260"/>
            <ac:spMk id="15" creationId="{00000000-0000-0000-0000-000000000000}"/>
          </ac:spMkLst>
        </pc:spChg>
        <pc:spChg chg="mod">
          <ac:chgData name="Yaa B" userId="97c21765c792c5f1" providerId="LiveId" clId="{50C15112-35A3-4973-99AC-F54DD3122A7E}" dt="2024-07-25T23:03:25.520" v="539" actId="14100"/>
          <ac:spMkLst>
            <pc:docMk/>
            <pc:sldMk cId="0" sldId="260"/>
            <ac:spMk id="17" creationId="{00000000-0000-0000-0000-000000000000}"/>
          </ac:spMkLst>
        </pc:spChg>
        <pc:spChg chg="del mod">
          <ac:chgData name="Yaa B" userId="97c21765c792c5f1" providerId="LiveId" clId="{50C15112-35A3-4973-99AC-F54DD3122A7E}" dt="2024-07-25T23:03:13.558" v="538" actId="478"/>
          <ac:spMkLst>
            <pc:docMk/>
            <pc:sldMk cId="0" sldId="260"/>
            <ac:spMk id="18" creationId="{00000000-0000-0000-0000-000000000000}"/>
          </ac:spMkLst>
        </pc:spChg>
        <pc:spChg chg="mod">
          <ac:chgData name="Yaa B" userId="97c21765c792c5f1" providerId="LiveId" clId="{50C15112-35A3-4973-99AC-F54DD3122A7E}" dt="2024-07-25T23:04:31.341" v="606" actId="20577"/>
          <ac:spMkLst>
            <pc:docMk/>
            <pc:sldMk cId="0" sldId="260"/>
            <ac:spMk id="19" creationId="{00000000-0000-0000-0000-000000000000}"/>
          </ac:spMkLst>
        </pc:spChg>
        <pc:spChg chg="mod">
          <ac:chgData name="Yaa B" userId="97c21765c792c5f1" providerId="LiveId" clId="{50C15112-35A3-4973-99AC-F54DD3122A7E}" dt="2024-07-27T05:46:48.652" v="1318" actId="948"/>
          <ac:spMkLst>
            <pc:docMk/>
            <pc:sldMk cId="0" sldId="260"/>
            <ac:spMk id="20" creationId="{00000000-0000-0000-0000-000000000000}"/>
          </ac:spMkLst>
        </pc:spChg>
        <pc:spChg chg="mod">
          <ac:chgData name="Yaa B" userId="97c21765c792c5f1" providerId="LiveId" clId="{50C15112-35A3-4973-99AC-F54DD3122A7E}" dt="2024-07-25T23:05:20.776" v="629" actId="20577"/>
          <ac:spMkLst>
            <pc:docMk/>
            <pc:sldMk cId="0" sldId="260"/>
            <ac:spMk id="21" creationId="{00000000-0000-0000-0000-000000000000}"/>
          </ac:spMkLst>
        </pc:spChg>
        <pc:spChg chg="mod">
          <ac:chgData name="Yaa B" userId="97c21765c792c5f1" providerId="LiveId" clId="{50C15112-35A3-4973-99AC-F54DD3122A7E}" dt="2024-07-25T23:05:16.111" v="627" actId="20577"/>
          <ac:spMkLst>
            <pc:docMk/>
            <pc:sldMk cId="0" sldId="260"/>
            <ac:spMk id="22" creationId="{00000000-0000-0000-0000-000000000000}"/>
          </ac:spMkLst>
        </pc:spChg>
        <pc:spChg chg="mod">
          <ac:chgData name="Yaa B" userId="97c21765c792c5f1" providerId="LiveId" clId="{50C15112-35A3-4973-99AC-F54DD3122A7E}" dt="2024-07-25T23:01:18.596" v="521" actId="1036"/>
          <ac:spMkLst>
            <pc:docMk/>
            <pc:sldMk cId="0" sldId="260"/>
            <ac:spMk id="23" creationId="{00000000-0000-0000-0000-000000000000}"/>
          </ac:spMkLst>
        </pc:spChg>
        <pc:spChg chg="mod">
          <ac:chgData name="Yaa B" userId="97c21765c792c5f1" providerId="LiveId" clId="{50C15112-35A3-4973-99AC-F54DD3122A7E}" dt="2024-07-25T23:01:18.596" v="521" actId="1036"/>
          <ac:spMkLst>
            <pc:docMk/>
            <pc:sldMk cId="0" sldId="260"/>
            <ac:spMk id="24" creationId="{00000000-0000-0000-0000-000000000000}"/>
          </ac:spMkLst>
        </pc:spChg>
        <pc:spChg chg="mod">
          <ac:chgData name="Yaa B" userId="97c21765c792c5f1" providerId="LiveId" clId="{50C15112-35A3-4973-99AC-F54DD3122A7E}" dt="2024-07-25T23:01:18.596" v="521" actId="1036"/>
          <ac:spMkLst>
            <pc:docMk/>
            <pc:sldMk cId="0" sldId="260"/>
            <ac:spMk id="25" creationId="{00000000-0000-0000-0000-000000000000}"/>
          </ac:spMkLst>
        </pc:spChg>
        <pc:spChg chg="mod">
          <ac:chgData name="Yaa B" userId="97c21765c792c5f1" providerId="LiveId" clId="{50C15112-35A3-4973-99AC-F54DD3122A7E}" dt="2024-07-25T23:01:18.596" v="521" actId="1036"/>
          <ac:spMkLst>
            <pc:docMk/>
            <pc:sldMk cId="0" sldId="260"/>
            <ac:spMk id="26" creationId="{00000000-0000-0000-0000-000000000000}"/>
          </ac:spMkLst>
        </pc:spChg>
      </pc:sldChg>
      <pc:sldChg chg="del">
        <pc:chgData name="Yaa B" userId="97c21765c792c5f1" providerId="LiveId" clId="{50C15112-35A3-4973-99AC-F54DD3122A7E}" dt="2024-07-25T22:56:01.660" v="510" actId="47"/>
        <pc:sldMkLst>
          <pc:docMk/>
          <pc:sldMk cId="1612318145" sldId="278"/>
        </pc:sldMkLst>
      </pc:sldChg>
      <pc:sldChg chg="add del">
        <pc:chgData name="Yaa B" userId="97c21765c792c5f1" providerId="LiveId" clId="{50C15112-35A3-4973-99AC-F54DD3122A7E}" dt="2024-07-25T22:55:48.645" v="509" actId="47"/>
        <pc:sldMkLst>
          <pc:docMk/>
          <pc:sldMk cId="3724843013" sldId="283"/>
        </pc:sldMkLst>
      </pc:sldChg>
      <pc:sldChg chg="addSp modSp mod">
        <pc:chgData name="Yaa B" userId="97c21765c792c5f1" providerId="LiveId" clId="{50C15112-35A3-4973-99AC-F54DD3122A7E}" dt="2024-07-26T05:08:37.720" v="1208" actId="1036"/>
        <pc:sldMkLst>
          <pc:docMk/>
          <pc:sldMk cId="2854952492" sldId="284"/>
        </pc:sldMkLst>
        <pc:picChg chg="add mod">
          <ac:chgData name="Yaa B" userId="97c21765c792c5f1" providerId="LiveId" clId="{50C15112-35A3-4973-99AC-F54DD3122A7E}" dt="2024-07-26T05:08:37.720" v="1208" actId="1036"/>
          <ac:picMkLst>
            <pc:docMk/>
            <pc:sldMk cId="2854952492" sldId="284"/>
            <ac:picMk id="11" creationId="{4776534B-967E-6462-D370-233E43C09C0D}"/>
          </ac:picMkLst>
        </pc:picChg>
      </pc:sldChg>
      <pc:sldChg chg="addSp delSp modSp mod">
        <pc:chgData name="Yaa B" userId="97c21765c792c5f1" providerId="LiveId" clId="{50C15112-35A3-4973-99AC-F54DD3122A7E}" dt="2024-07-26T05:08:27.339" v="1202" actId="1035"/>
        <pc:sldMkLst>
          <pc:docMk/>
          <pc:sldMk cId="2587030068" sldId="285"/>
        </pc:sldMkLst>
        <pc:spChg chg="mod">
          <ac:chgData name="Yaa B" userId="97c21765c792c5f1" providerId="LiveId" clId="{50C15112-35A3-4973-99AC-F54DD3122A7E}" dt="2024-07-25T04:03:01.636" v="24" actId="1036"/>
          <ac:spMkLst>
            <pc:docMk/>
            <pc:sldMk cId="2587030068" sldId="285"/>
            <ac:spMk id="6" creationId="{008BD15E-AB58-6C7E-A51B-F0351D46167A}"/>
          </ac:spMkLst>
        </pc:spChg>
        <pc:picChg chg="mod">
          <ac:chgData name="Yaa B" userId="97c21765c792c5f1" providerId="LiveId" clId="{50C15112-35A3-4973-99AC-F54DD3122A7E}" dt="2024-07-25T04:03:01.636" v="24" actId="1036"/>
          <ac:picMkLst>
            <pc:docMk/>
            <pc:sldMk cId="2587030068" sldId="285"/>
            <ac:picMk id="8" creationId="{63427DBA-9BE3-CF21-064F-AE65ADB9CB04}"/>
          </ac:picMkLst>
        </pc:picChg>
        <pc:picChg chg="mod">
          <ac:chgData name="Yaa B" userId="97c21765c792c5f1" providerId="LiveId" clId="{50C15112-35A3-4973-99AC-F54DD3122A7E}" dt="2024-07-25T04:03:01.636" v="24" actId="1036"/>
          <ac:picMkLst>
            <pc:docMk/>
            <pc:sldMk cId="2587030068" sldId="285"/>
            <ac:picMk id="9" creationId="{66CF8C40-20DB-1409-224E-222D9BB99EA0}"/>
          </ac:picMkLst>
        </pc:picChg>
        <pc:picChg chg="add del mod">
          <ac:chgData name="Yaa B" userId="97c21765c792c5f1" providerId="LiveId" clId="{50C15112-35A3-4973-99AC-F54DD3122A7E}" dt="2024-07-25T22:51:20.344" v="33" actId="478"/>
          <ac:picMkLst>
            <pc:docMk/>
            <pc:sldMk cId="2587030068" sldId="285"/>
            <ac:picMk id="10" creationId="{2F39651D-9A20-6B48-C0B2-9CC37DFBD397}"/>
          </ac:picMkLst>
        </pc:picChg>
        <pc:picChg chg="add mod">
          <ac:chgData name="Yaa B" userId="97c21765c792c5f1" providerId="LiveId" clId="{50C15112-35A3-4973-99AC-F54DD3122A7E}" dt="2024-07-26T05:08:27.339" v="1202" actId="1035"/>
          <ac:picMkLst>
            <pc:docMk/>
            <pc:sldMk cId="2587030068" sldId="285"/>
            <ac:picMk id="13" creationId="{570F9C11-6580-D4C2-537F-C8F56E24657E}"/>
          </ac:picMkLst>
        </pc:picChg>
        <pc:picChg chg="add mod">
          <ac:chgData name="Yaa B" userId="97c21765c792c5f1" providerId="LiveId" clId="{50C15112-35A3-4973-99AC-F54DD3122A7E}" dt="2024-07-25T22:51:33.791" v="36" actId="207"/>
          <ac:picMkLst>
            <pc:docMk/>
            <pc:sldMk cId="2587030068" sldId="285"/>
            <ac:picMk id="15" creationId="{9BD28318-4C0E-3E21-B86E-78475FD110B0}"/>
          </ac:picMkLst>
        </pc:picChg>
      </pc:sldChg>
      <pc:sldChg chg="addSp delSp modSp add mod">
        <pc:chgData name="Yaa B" userId="97c21765c792c5f1" providerId="LiveId" clId="{50C15112-35A3-4973-99AC-F54DD3122A7E}" dt="2024-07-26T05:09:36.003" v="1216" actId="1036"/>
        <pc:sldMkLst>
          <pc:docMk/>
          <pc:sldMk cId="3169564726" sldId="286"/>
        </pc:sldMkLst>
        <pc:spChg chg="add del mod">
          <ac:chgData name="Yaa B" userId="97c21765c792c5f1" providerId="LiveId" clId="{50C15112-35A3-4973-99AC-F54DD3122A7E}" dt="2024-07-25T22:54:17.673" v="166" actId="21"/>
          <ac:spMkLst>
            <pc:docMk/>
            <pc:sldMk cId="3169564726" sldId="286"/>
            <ac:spMk id="8" creationId="{133FCB5C-F24E-7F46-AC22-4CC159FFD940}"/>
          </ac:spMkLst>
        </pc:spChg>
        <pc:spChg chg="add del mod">
          <ac:chgData name="Yaa B" userId="97c21765c792c5f1" providerId="LiveId" clId="{50C15112-35A3-4973-99AC-F54DD3122A7E}" dt="2024-07-25T22:54:17.673" v="166" actId="21"/>
          <ac:spMkLst>
            <pc:docMk/>
            <pc:sldMk cId="3169564726" sldId="286"/>
            <ac:spMk id="9" creationId="{3FE01227-3AD0-91B3-2E8F-0704380B4F26}"/>
          </ac:spMkLst>
        </pc:spChg>
        <pc:spChg chg="add del mod">
          <ac:chgData name="Yaa B" userId="97c21765c792c5f1" providerId="LiveId" clId="{50C15112-35A3-4973-99AC-F54DD3122A7E}" dt="2024-07-25T22:54:17.673" v="166" actId="21"/>
          <ac:spMkLst>
            <pc:docMk/>
            <pc:sldMk cId="3169564726" sldId="286"/>
            <ac:spMk id="10" creationId="{2D56CA9E-F16C-70D2-1C86-2345E815B589}"/>
          </ac:spMkLst>
        </pc:spChg>
        <pc:spChg chg="add del mod">
          <ac:chgData name="Yaa B" userId="97c21765c792c5f1" providerId="LiveId" clId="{50C15112-35A3-4973-99AC-F54DD3122A7E}" dt="2024-07-25T22:53:54.535" v="145" actId="478"/>
          <ac:spMkLst>
            <pc:docMk/>
            <pc:sldMk cId="3169564726" sldId="286"/>
            <ac:spMk id="11" creationId="{F7439EC0-49D6-1E6F-CF3D-FD1EABB56017}"/>
          </ac:spMkLst>
        </pc:spChg>
        <pc:spChg chg="add del mod">
          <ac:chgData name="Yaa B" userId="97c21765c792c5f1" providerId="LiveId" clId="{50C15112-35A3-4973-99AC-F54DD3122A7E}" dt="2024-07-25T22:54:17.673" v="166" actId="21"/>
          <ac:spMkLst>
            <pc:docMk/>
            <pc:sldMk cId="3169564726" sldId="286"/>
            <ac:spMk id="12" creationId="{450C30EF-E6C4-69DE-EC38-08F3B790F743}"/>
          </ac:spMkLst>
        </pc:spChg>
        <pc:spChg chg="add del mod">
          <ac:chgData name="Yaa B" userId="97c21765c792c5f1" providerId="LiveId" clId="{50C15112-35A3-4973-99AC-F54DD3122A7E}" dt="2024-07-25T22:54:17.673" v="166" actId="21"/>
          <ac:spMkLst>
            <pc:docMk/>
            <pc:sldMk cId="3169564726" sldId="286"/>
            <ac:spMk id="13" creationId="{440E1C74-5BAB-B650-325C-80AB17135F6E}"/>
          </ac:spMkLst>
        </pc:spChg>
        <pc:spChg chg="add del mod">
          <ac:chgData name="Yaa B" userId="97c21765c792c5f1" providerId="LiveId" clId="{50C15112-35A3-4973-99AC-F54DD3122A7E}" dt="2024-07-25T22:54:17.673" v="166" actId="21"/>
          <ac:spMkLst>
            <pc:docMk/>
            <pc:sldMk cId="3169564726" sldId="286"/>
            <ac:spMk id="14" creationId="{30A32617-EEF6-A331-C33C-B047EEBEFAF3}"/>
          </ac:spMkLst>
        </pc:spChg>
        <pc:spChg chg="add del mod">
          <ac:chgData name="Yaa B" userId="97c21765c792c5f1" providerId="LiveId" clId="{50C15112-35A3-4973-99AC-F54DD3122A7E}" dt="2024-07-25T22:54:17.673" v="166" actId="21"/>
          <ac:spMkLst>
            <pc:docMk/>
            <pc:sldMk cId="3169564726" sldId="286"/>
            <ac:spMk id="15" creationId="{98FC282C-E1D4-726A-95C4-889075094D2A}"/>
          </ac:spMkLst>
        </pc:spChg>
        <pc:spChg chg="add mod">
          <ac:chgData name="Yaa B" userId="97c21765c792c5f1" providerId="LiveId" clId="{50C15112-35A3-4973-99AC-F54DD3122A7E}" dt="2024-07-25T22:54:31.861" v="371" actId="1037"/>
          <ac:spMkLst>
            <pc:docMk/>
            <pc:sldMk cId="3169564726" sldId="286"/>
            <ac:spMk id="16" creationId="{0D7D6AB3-C9E1-68AC-B600-310247651AF7}"/>
          </ac:spMkLst>
        </pc:spChg>
        <pc:spChg chg="add mod">
          <ac:chgData name="Yaa B" userId="97c21765c792c5f1" providerId="LiveId" clId="{50C15112-35A3-4973-99AC-F54DD3122A7E}" dt="2024-07-25T22:55:21.997" v="393" actId="1038"/>
          <ac:spMkLst>
            <pc:docMk/>
            <pc:sldMk cId="3169564726" sldId="286"/>
            <ac:spMk id="17" creationId="{133FCB5C-F24E-7F46-AC22-4CC159FFD940}"/>
          </ac:spMkLst>
        </pc:spChg>
        <pc:spChg chg="add mod">
          <ac:chgData name="Yaa B" userId="97c21765c792c5f1" providerId="LiveId" clId="{50C15112-35A3-4973-99AC-F54DD3122A7E}" dt="2024-07-25T22:55:21.997" v="393" actId="1038"/>
          <ac:spMkLst>
            <pc:docMk/>
            <pc:sldMk cId="3169564726" sldId="286"/>
            <ac:spMk id="18" creationId="{3FE01227-3AD0-91B3-2E8F-0704380B4F26}"/>
          </ac:spMkLst>
        </pc:spChg>
        <pc:spChg chg="add mod">
          <ac:chgData name="Yaa B" userId="97c21765c792c5f1" providerId="LiveId" clId="{50C15112-35A3-4973-99AC-F54DD3122A7E}" dt="2024-07-25T22:55:21.997" v="393" actId="1038"/>
          <ac:spMkLst>
            <pc:docMk/>
            <pc:sldMk cId="3169564726" sldId="286"/>
            <ac:spMk id="19" creationId="{2D56CA9E-F16C-70D2-1C86-2345E815B589}"/>
          </ac:spMkLst>
        </pc:spChg>
        <pc:spChg chg="mod">
          <ac:chgData name="Yaa B" userId="97c21765c792c5f1" providerId="LiveId" clId="{50C15112-35A3-4973-99AC-F54DD3122A7E}" dt="2024-07-26T05:09:36.003" v="1216" actId="1036"/>
          <ac:spMkLst>
            <pc:docMk/>
            <pc:sldMk cId="3169564726" sldId="286"/>
            <ac:spMk id="20" creationId="{E1ED93C4-ED32-DDE0-12F7-65AED18A8960}"/>
          </ac:spMkLst>
        </pc:spChg>
        <pc:spChg chg="add mod">
          <ac:chgData name="Yaa B" userId="97c21765c792c5f1" providerId="LiveId" clId="{50C15112-35A3-4973-99AC-F54DD3122A7E}" dt="2024-07-25T22:55:21.997" v="393" actId="1038"/>
          <ac:spMkLst>
            <pc:docMk/>
            <pc:sldMk cId="3169564726" sldId="286"/>
            <ac:spMk id="21" creationId="{450C30EF-E6C4-69DE-EC38-08F3B790F743}"/>
          </ac:spMkLst>
        </pc:spChg>
        <pc:spChg chg="add mod">
          <ac:chgData name="Yaa B" userId="97c21765c792c5f1" providerId="LiveId" clId="{50C15112-35A3-4973-99AC-F54DD3122A7E}" dt="2024-07-25T22:55:21.997" v="393" actId="1038"/>
          <ac:spMkLst>
            <pc:docMk/>
            <pc:sldMk cId="3169564726" sldId="286"/>
            <ac:spMk id="22" creationId="{440E1C74-5BAB-B650-325C-80AB17135F6E}"/>
          </ac:spMkLst>
        </pc:spChg>
        <pc:spChg chg="add mod">
          <ac:chgData name="Yaa B" userId="97c21765c792c5f1" providerId="LiveId" clId="{50C15112-35A3-4973-99AC-F54DD3122A7E}" dt="2024-07-25T22:55:21.997" v="393" actId="1038"/>
          <ac:spMkLst>
            <pc:docMk/>
            <pc:sldMk cId="3169564726" sldId="286"/>
            <ac:spMk id="23" creationId="{30A32617-EEF6-A331-C33C-B047EEBEFAF3}"/>
          </ac:spMkLst>
        </pc:spChg>
        <pc:spChg chg="mod">
          <ac:chgData name="Yaa B" userId="97c21765c792c5f1" providerId="LiveId" clId="{50C15112-35A3-4973-99AC-F54DD3122A7E}" dt="2024-07-26T05:09:36.003" v="1216" actId="1036"/>
          <ac:spMkLst>
            <pc:docMk/>
            <pc:sldMk cId="3169564726" sldId="286"/>
            <ac:spMk id="24" creationId="{E23F189C-FA84-348B-8EE7-62734E77290C}"/>
          </ac:spMkLst>
        </pc:spChg>
        <pc:spChg chg="add mod">
          <ac:chgData name="Yaa B" userId="97c21765c792c5f1" providerId="LiveId" clId="{50C15112-35A3-4973-99AC-F54DD3122A7E}" dt="2024-07-25T22:55:21.997" v="393" actId="1038"/>
          <ac:spMkLst>
            <pc:docMk/>
            <pc:sldMk cId="3169564726" sldId="286"/>
            <ac:spMk id="25" creationId="{98FC282C-E1D4-726A-95C4-889075094D2A}"/>
          </ac:spMkLst>
        </pc:spChg>
        <pc:spChg chg="add mod">
          <ac:chgData name="Yaa B" userId="97c21765c792c5f1" providerId="LiveId" clId="{50C15112-35A3-4973-99AC-F54DD3122A7E}" dt="2024-07-25T22:55:40.366" v="508" actId="1038"/>
          <ac:spMkLst>
            <pc:docMk/>
            <pc:sldMk cId="3169564726" sldId="286"/>
            <ac:spMk id="26" creationId="{C6510632-48AF-30C1-0347-C245D2993686}"/>
          </ac:spMkLst>
        </pc:spChg>
        <pc:spChg chg="del">
          <ac:chgData name="Yaa B" userId="97c21765c792c5f1" providerId="LiveId" clId="{50C15112-35A3-4973-99AC-F54DD3122A7E}" dt="2024-07-25T22:52:28.093" v="40" actId="478"/>
          <ac:spMkLst>
            <pc:docMk/>
            <pc:sldMk cId="3169564726" sldId="286"/>
            <ac:spMk id="27" creationId="{C3C5EB6A-EDB4-7C3A-F9E8-25B5CDB9F04D}"/>
          </ac:spMkLst>
        </pc:spChg>
        <pc:spChg chg="del">
          <ac:chgData name="Yaa B" userId="97c21765c792c5f1" providerId="LiveId" clId="{50C15112-35A3-4973-99AC-F54DD3122A7E}" dt="2024-07-25T22:54:17.673" v="166" actId="21"/>
          <ac:spMkLst>
            <pc:docMk/>
            <pc:sldMk cId="3169564726" sldId="286"/>
            <ac:spMk id="28" creationId="{0D7D6AB3-C9E1-68AC-B600-310247651AF7}"/>
          </ac:spMkLst>
        </pc:spChg>
        <pc:spChg chg="del">
          <ac:chgData name="Yaa B" userId="97c21765c792c5f1" providerId="LiveId" clId="{50C15112-35A3-4973-99AC-F54DD3122A7E}" dt="2024-07-25T22:52:25.146" v="39" actId="478"/>
          <ac:spMkLst>
            <pc:docMk/>
            <pc:sldMk cId="3169564726" sldId="286"/>
            <ac:spMk id="29" creationId="{61D4CA62-5B67-4AF8-E6C9-BF77D4CA966A}"/>
          </ac:spMkLst>
        </pc:spChg>
        <pc:spChg chg="del mod">
          <ac:chgData name="Yaa B" userId="97c21765c792c5f1" providerId="LiveId" clId="{50C15112-35A3-4973-99AC-F54DD3122A7E}" dt="2024-07-25T22:53:59.361" v="160" actId="478"/>
          <ac:spMkLst>
            <pc:docMk/>
            <pc:sldMk cId="3169564726" sldId="286"/>
            <ac:spMk id="30" creationId="{E3E72C26-C405-D660-C91E-4D31599A18AA}"/>
          </ac:spMkLst>
        </pc:spChg>
        <pc:spChg chg="mod">
          <ac:chgData name="Yaa B" userId="97c21765c792c5f1" providerId="LiveId" clId="{50C15112-35A3-4973-99AC-F54DD3122A7E}" dt="2024-07-26T05:09:36.003" v="1216" actId="1036"/>
          <ac:spMkLst>
            <pc:docMk/>
            <pc:sldMk cId="3169564726" sldId="286"/>
            <ac:spMk id="60" creationId="{67F0A401-0A4B-B304-3FFA-7201C6ECD8F8}"/>
          </ac:spMkLst>
        </pc:spChg>
        <pc:spChg chg="mod">
          <ac:chgData name="Yaa B" userId="97c21765c792c5f1" providerId="LiveId" clId="{50C15112-35A3-4973-99AC-F54DD3122A7E}" dt="2024-07-26T05:09:36.003" v="1216" actId="1036"/>
          <ac:spMkLst>
            <pc:docMk/>
            <pc:sldMk cId="3169564726" sldId="286"/>
            <ac:spMk id="61" creationId="{0EAF318C-448E-5570-3501-7E49F1B9A3B5}"/>
          </ac:spMkLst>
        </pc:spChg>
        <pc:spChg chg="mod">
          <ac:chgData name="Yaa B" userId="97c21765c792c5f1" providerId="LiveId" clId="{50C15112-35A3-4973-99AC-F54DD3122A7E}" dt="2024-07-26T05:09:36.003" v="1216" actId="1036"/>
          <ac:spMkLst>
            <pc:docMk/>
            <pc:sldMk cId="3169564726" sldId="286"/>
            <ac:spMk id="62" creationId="{A1A4A191-9943-7191-D090-3982F5D973AC}"/>
          </ac:spMkLst>
        </pc:spChg>
        <pc:spChg chg="mod">
          <ac:chgData name="Yaa B" userId="97c21765c792c5f1" providerId="LiveId" clId="{50C15112-35A3-4973-99AC-F54DD3122A7E}" dt="2024-07-26T05:09:36.003" v="1216" actId="1036"/>
          <ac:spMkLst>
            <pc:docMk/>
            <pc:sldMk cId="3169564726" sldId="286"/>
            <ac:spMk id="63" creationId="{D1F36975-0598-6020-5BD1-9461D29E8D50}"/>
          </ac:spMkLst>
        </pc:spChg>
        <pc:grpChg chg="mod">
          <ac:chgData name="Yaa B" userId="97c21765c792c5f1" providerId="LiveId" clId="{50C15112-35A3-4973-99AC-F54DD3122A7E}" dt="2024-07-26T05:09:36.003" v="1216" actId="1036"/>
          <ac:grpSpMkLst>
            <pc:docMk/>
            <pc:sldMk cId="3169564726" sldId="286"/>
            <ac:grpSpMk id="2" creationId="{1DB910C8-B6E0-611E-9A19-BBF7F04C047B}"/>
          </ac:grpSpMkLst>
        </pc:grpChg>
        <pc:grpChg chg="mod">
          <ac:chgData name="Yaa B" userId="97c21765c792c5f1" providerId="LiveId" clId="{50C15112-35A3-4973-99AC-F54DD3122A7E}" dt="2024-07-26T05:09:36.003" v="1216" actId="1036"/>
          <ac:grpSpMkLst>
            <pc:docMk/>
            <pc:sldMk cId="3169564726" sldId="286"/>
            <ac:grpSpMk id="5" creationId="{76CE80FE-0CEE-C116-E88B-DCA32E29B10B}"/>
          </ac:grpSpMkLst>
        </pc:grpChg>
        <pc:grpChg chg="mod">
          <ac:chgData name="Yaa B" userId="97c21765c792c5f1" providerId="LiveId" clId="{50C15112-35A3-4973-99AC-F54DD3122A7E}" dt="2024-07-26T05:09:36.003" v="1216" actId="1036"/>
          <ac:grpSpMkLst>
            <pc:docMk/>
            <pc:sldMk cId="3169564726" sldId="286"/>
            <ac:grpSpMk id="48" creationId="{DE72EADA-30E6-79F4-7124-057A954FDE2A}"/>
          </ac:grpSpMkLst>
        </pc:grpChg>
        <pc:grpChg chg="mod">
          <ac:chgData name="Yaa B" userId="97c21765c792c5f1" providerId="LiveId" clId="{50C15112-35A3-4973-99AC-F54DD3122A7E}" dt="2024-07-26T05:09:36.003" v="1216" actId="1036"/>
          <ac:grpSpMkLst>
            <pc:docMk/>
            <pc:sldMk cId="3169564726" sldId="286"/>
            <ac:grpSpMk id="51" creationId="{A0AF0B70-0C85-8900-2F82-7F1CF32A958E}"/>
          </ac:grpSpMkLst>
        </pc:grpChg>
        <pc:grpChg chg="mod">
          <ac:chgData name="Yaa B" userId="97c21765c792c5f1" providerId="LiveId" clId="{50C15112-35A3-4973-99AC-F54DD3122A7E}" dt="2024-07-26T05:09:36.003" v="1216" actId="1036"/>
          <ac:grpSpMkLst>
            <pc:docMk/>
            <pc:sldMk cId="3169564726" sldId="286"/>
            <ac:grpSpMk id="54" creationId="{7F8BA645-3DE5-14B0-5E1D-7ADB4707A30F}"/>
          </ac:grpSpMkLst>
        </pc:grpChg>
        <pc:grpChg chg="mod">
          <ac:chgData name="Yaa B" userId="97c21765c792c5f1" providerId="LiveId" clId="{50C15112-35A3-4973-99AC-F54DD3122A7E}" dt="2024-07-26T05:09:36.003" v="1216" actId="1036"/>
          <ac:grpSpMkLst>
            <pc:docMk/>
            <pc:sldMk cId="3169564726" sldId="286"/>
            <ac:grpSpMk id="57" creationId="{9D748B0E-EE9C-50CA-0105-2105AB3A00FE}"/>
          </ac:grpSpMkLst>
        </pc:grpChg>
      </pc:sldChg>
      <pc:sldChg chg="addSp delSp modSp new mod">
        <pc:chgData name="Yaa B" userId="97c21765c792c5f1" providerId="LiveId" clId="{50C15112-35A3-4973-99AC-F54DD3122A7E}" dt="2024-07-26T03:00:30.462" v="1192" actId="14100"/>
        <pc:sldMkLst>
          <pc:docMk/>
          <pc:sldMk cId="398951915" sldId="287"/>
        </pc:sldMkLst>
        <pc:spChg chg="mod">
          <ac:chgData name="Yaa B" userId="97c21765c792c5f1" providerId="LiveId" clId="{50C15112-35A3-4973-99AC-F54DD3122A7E}" dt="2024-07-25T23:07:00.063" v="845" actId="14100"/>
          <ac:spMkLst>
            <pc:docMk/>
            <pc:sldMk cId="398951915" sldId="287"/>
            <ac:spMk id="2" creationId="{C234B299-EAD0-C904-EEB9-0C7497F9DFC2}"/>
          </ac:spMkLst>
        </pc:spChg>
        <pc:spChg chg="add mod">
          <ac:chgData name="Yaa B" userId="97c21765c792c5f1" providerId="LiveId" clId="{50C15112-35A3-4973-99AC-F54DD3122A7E}" dt="2024-07-26T02:57:47.653" v="1147" actId="1037"/>
          <ac:spMkLst>
            <pc:docMk/>
            <pc:sldMk cId="398951915" sldId="287"/>
            <ac:spMk id="3" creationId="{55BAD67F-0013-13B8-EED4-B74B36F96FB3}"/>
          </ac:spMkLst>
        </pc:spChg>
        <pc:spChg chg="add mod">
          <ac:chgData name="Yaa B" userId="97c21765c792c5f1" providerId="LiveId" clId="{50C15112-35A3-4973-99AC-F54DD3122A7E}" dt="2024-07-26T02:58:40.291" v="1177" actId="14100"/>
          <ac:spMkLst>
            <pc:docMk/>
            <pc:sldMk cId="398951915" sldId="287"/>
            <ac:spMk id="4" creationId="{7906A2AE-7A21-DE0E-3890-36A20E4F90DC}"/>
          </ac:spMkLst>
        </pc:spChg>
        <pc:spChg chg="mod">
          <ac:chgData name="Yaa B" userId="97c21765c792c5f1" providerId="LiveId" clId="{50C15112-35A3-4973-99AC-F54DD3122A7E}" dt="2024-07-26T02:53:28.052" v="968" actId="404"/>
          <ac:spMkLst>
            <pc:docMk/>
            <pc:sldMk cId="398951915" sldId="287"/>
            <ac:spMk id="6" creationId="{C3C1BF89-29A1-770D-14BD-AB78A3A6A945}"/>
          </ac:spMkLst>
        </pc:spChg>
        <pc:spChg chg="mod">
          <ac:chgData name="Yaa B" userId="97c21765c792c5f1" providerId="LiveId" clId="{50C15112-35A3-4973-99AC-F54DD3122A7E}" dt="2024-07-26T02:53:28.052" v="968" actId="404"/>
          <ac:spMkLst>
            <pc:docMk/>
            <pc:sldMk cId="398951915" sldId="287"/>
            <ac:spMk id="7" creationId="{9FB395EB-9AC2-6792-7778-445E424DB45B}"/>
          </ac:spMkLst>
        </pc:spChg>
        <pc:spChg chg="mod">
          <ac:chgData name="Yaa B" userId="97c21765c792c5f1" providerId="LiveId" clId="{50C15112-35A3-4973-99AC-F54DD3122A7E}" dt="2024-07-26T02:52:41.934" v="868"/>
          <ac:spMkLst>
            <pc:docMk/>
            <pc:sldMk cId="398951915" sldId="287"/>
            <ac:spMk id="9" creationId="{4402AE0B-E00D-C978-773D-ED176FEEE540}"/>
          </ac:spMkLst>
        </pc:spChg>
        <pc:spChg chg="mod">
          <ac:chgData name="Yaa B" userId="97c21765c792c5f1" providerId="LiveId" clId="{50C15112-35A3-4973-99AC-F54DD3122A7E}" dt="2024-07-26T02:52:41.934" v="868"/>
          <ac:spMkLst>
            <pc:docMk/>
            <pc:sldMk cId="398951915" sldId="287"/>
            <ac:spMk id="10" creationId="{9408A8F8-B0A1-47CF-6490-19FB8C61CAE4}"/>
          </ac:spMkLst>
        </pc:spChg>
        <pc:spChg chg="add mod">
          <ac:chgData name="Yaa B" userId="97c21765c792c5f1" providerId="LiveId" clId="{50C15112-35A3-4973-99AC-F54DD3122A7E}" dt="2024-07-26T02:52:49.902" v="965" actId="1038"/>
          <ac:spMkLst>
            <pc:docMk/>
            <pc:sldMk cId="398951915" sldId="287"/>
            <ac:spMk id="11" creationId="{BD6A54AE-09CF-026B-6441-B5F04E64CF9F}"/>
          </ac:spMkLst>
        </pc:spChg>
        <pc:spChg chg="add mod">
          <ac:chgData name="Yaa B" userId="97c21765c792c5f1" providerId="LiveId" clId="{50C15112-35A3-4973-99AC-F54DD3122A7E}" dt="2024-07-26T03:00:30.462" v="1192" actId="14100"/>
          <ac:spMkLst>
            <pc:docMk/>
            <pc:sldMk cId="398951915" sldId="287"/>
            <ac:spMk id="12" creationId="{BA6E1839-42DA-8C9B-2AB1-60470373FD7B}"/>
          </ac:spMkLst>
        </pc:spChg>
        <pc:spChg chg="mod">
          <ac:chgData name="Yaa B" userId="97c21765c792c5f1" providerId="LiveId" clId="{50C15112-35A3-4973-99AC-F54DD3122A7E}" dt="2024-07-26T02:53:28.052" v="968" actId="404"/>
          <ac:spMkLst>
            <pc:docMk/>
            <pc:sldMk cId="398951915" sldId="287"/>
            <ac:spMk id="14" creationId="{1719617F-61D8-7528-1451-70DA920AB453}"/>
          </ac:spMkLst>
        </pc:spChg>
        <pc:spChg chg="mod">
          <ac:chgData name="Yaa B" userId="97c21765c792c5f1" providerId="LiveId" clId="{50C15112-35A3-4973-99AC-F54DD3122A7E}" dt="2024-07-26T02:53:28.052" v="968" actId="404"/>
          <ac:spMkLst>
            <pc:docMk/>
            <pc:sldMk cId="398951915" sldId="287"/>
            <ac:spMk id="15" creationId="{C1FE8652-BCC3-F45A-0B93-8A5CE77D4F4C}"/>
          </ac:spMkLst>
        </pc:spChg>
        <pc:spChg chg="mod">
          <ac:chgData name="Yaa B" userId="97c21765c792c5f1" providerId="LiveId" clId="{50C15112-35A3-4973-99AC-F54DD3122A7E}" dt="2024-07-26T02:52:41.934" v="868"/>
          <ac:spMkLst>
            <pc:docMk/>
            <pc:sldMk cId="398951915" sldId="287"/>
            <ac:spMk id="17" creationId="{A68A3E2A-24ED-659D-5B02-BB8E3F723697}"/>
          </ac:spMkLst>
        </pc:spChg>
        <pc:spChg chg="mod">
          <ac:chgData name="Yaa B" userId="97c21765c792c5f1" providerId="LiveId" clId="{50C15112-35A3-4973-99AC-F54DD3122A7E}" dt="2024-07-26T02:52:41.934" v="868"/>
          <ac:spMkLst>
            <pc:docMk/>
            <pc:sldMk cId="398951915" sldId="287"/>
            <ac:spMk id="18" creationId="{176D5B69-5B3D-87FA-A80C-1C8467D6EF54}"/>
          </ac:spMkLst>
        </pc:spChg>
        <pc:spChg chg="add mod">
          <ac:chgData name="Yaa B" userId="97c21765c792c5f1" providerId="LiveId" clId="{50C15112-35A3-4973-99AC-F54DD3122A7E}" dt="2024-07-26T03:00:30.462" v="1192" actId="14100"/>
          <ac:spMkLst>
            <pc:docMk/>
            <pc:sldMk cId="398951915" sldId="287"/>
            <ac:spMk id="19" creationId="{E0F96301-5D36-210D-AF46-B8002E216AB6}"/>
          </ac:spMkLst>
        </pc:spChg>
        <pc:spChg chg="add mod">
          <ac:chgData name="Yaa B" userId="97c21765c792c5f1" providerId="LiveId" clId="{50C15112-35A3-4973-99AC-F54DD3122A7E}" dt="2024-07-26T02:57:18.224" v="1108" actId="1036"/>
          <ac:spMkLst>
            <pc:docMk/>
            <pc:sldMk cId="398951915" sldId="287"/>
            <ac:spMk id="20" creationId="{465273CB-2CC3-7DDF-1D26-914997EF304E}"/>
          </ac:spMkLst>
        </pc:spChg>
        <pc:spChg chg="mod">
          <ac:chgData name="Yaa B" userId="97c21765c792c5f1" providerId="LiveId" clId="{50C15112-35A3-4973-99AC-F54DD3122A7E}" dt="2024-07-26T02:53:28.052" v="968" actId="404"/>
          <ac:spMkLst>
            <pc:docMk/>
            <pc:sldMk cId="398951915" sldId="287"/>
            <ac:spMk id="22" creationId="{4638BA04-E283-0895-3D29-72814BC08AA2}"/>
          </ac:spMkLst>
        </pc:spChg>
        <pc:spChg chg="mod">
          <ac:chgData name="Yaa B" userId="97c21765c792c5f1" providerId="LiveId" clId="{50C15112-35A3-4973-99AC-F54DD3122A7E}" dt="2024-07-26T02:53:28.052" v="968" actId="404"/>
          <ac:spMkLst>
            <pc:docMk/>
            <pc:sldMk cId="398951915" sldId="287"/>
            <ac:spMk id="23" creationId="{F0EA373E-E8EA-3044-27B2-D6F92917899A}"/>
          </ac:spMkLst>
        </pc:spChg>
        <pc:spChg chg="mod">
          <ac:chgData name="Yaa B" userId="97c21765c792c5f1" providerId="LiveId" clId="{50C15112-35A3-4973-99AC-F54DD3122A7E}" dt="2024-07-26T02:52:41.934" v="868"/>
          <ac:spMkLst>
            <pc:docMk/>
            <pc:sldMk cId="398951915" sldId="287"/>
            <ac:spMk id="25" creationId="{6F173BEF-9267-88C5-78CD-6E4E2B8E336E}"/>
          </ac:spMkLst>
        </pc:spChg>
        <pc:spChg chg="mod">
          <ac:chgData name="Yaa B" userId="97c21765c792c5f1" providerId="LiveId" clId="{50C15112-35A3-4973-99AC-F54DD3122A7E}" dt="2024-07-26T02:52:41.934" v="868"/>
          <ac:spMkLst>
            <pc:docMk/>
            <pc:sldMk cId="398951915" sldId="287"/>
            <ac:spMk id="26" creationId="{9C64F6EC-8CE6-01B1-C6B5-CBFCD20488D3}"/>
          </ac:spMkLst>
        </pc:spChg>
        <pc:spChg chg="add mod">
          <ac:chgData name="Yaa B" userId="97c21765c792c5f1" providerId="LiveId" clId="{50C15112-35A3-4973-99AC-F54DD3122A7E}" dt="2024-07-26T03:00:30.462" v="1192" actId="14100"/>
          <ac:spMkLst>
            <pc:docMk/>
            <pc:sldMk cId="398951915" sldId="287"/>
            <ac:spMk id="27" creationId="{FE743594-A7D9-2FC7-FC8D-D8D8142AB15F}"/>
          </ac:spMkLst>
        </pc:spChg>
        <pc:spChg chg="add mod">
          <ac:chgData name="Yaa B" userId="97c21765c792c5f1" providerId="LiveId" clId="{50C15112-35A3-4973-99AC-F54DD3122A7E}" dt="2024-07-26T02:57:27.983" v="1111" actId="1035"/>
          <ac:spMkLst>
            <pc:docMk/>
            <pc:sldMk cId="398951915" sldId="287"/>
            <ac:spMk id="28" creationId="{9B2EA15C-355C-95A5-BCFB-4494E3EA8DA6}"/>
          </ac:spMkLst>
        </pc:spChg>
        <pc:spChg chg="mod">
          <ac:chgData name="Yaa B" userId="97c21765c792c5f1" providerId="LiveId" clId="{50C15112-35A3-4973-99AC-F54DD3122A7E}" dt="2024-07-26T02:53:28.052" v="968" actId="404"/>
          <ac:spMkLst>
            <pc:docMk/>
            <pc:sldMk cId="398951915" sldId="287"/>
            <ac:spMk id="30" creationId="{7223786B-2FC3-0794-196A-B3E38C2AFAA3}"/>
          </ac:spMkLst>
        </pc:spChg>
        <pc:spChg chg="mod">
          <ac:chgData name="Yaa B" userId="97c21765c792c5f1" providerId="LiveId" clId="{50C15112-35A3-4973-99AC-F54DD3122A7E}" dt="2024-07-26T02:53:28.052" v="968" actId="404"/>
          <ac:spMkLst>
            <pc:docMk/>
            <pc:sldMk cId="398951915" sldId="287"/>
            <ac:spMk id="31" creationId="{09086C86-004A-2E37-A32F-E6741AFE771E}"/>
          </ac:spMkLst>
        </pc:spChg>
        <pc:spChg chg="mod">
          <ac:chgData name="Yaa B" userId="97c21765c792c5f1" providerId="LiveId" clId="{50C15112-35A3-4973-99AC-F54DD3122A7E}" dt="2024-07-26T02:52:41.934" v="868"/>
          <ac:spMkLst>
            <pc:docMk/>
            <pc:sldMk cId="398951915" sldId="287"/>
            <ac:spMk id="33" creationId="{7422ADD1-44ED-04A8-4432-1B88AC4EF16D}"/>
          </ac:spMkLst>
        </pc:spChg>
        <pc:spChg chg="mod">
          <ac:chgData name="Yaa B" userId="97c21765c792c5f1" providerId="LiveId" clId="{50C15112-35A3-4973-99AC-F54DD3122A7E}" dt="2024-07-26T02:52:41.934" v="868"/>
          <ac:spMkLst>
            <pc:docMk/>
            <pc:sldMk cId="398951915" sldId="287"/>
            <ac:spMk id="34" creationId="{266F90D8-519E-FEC0-4DB8-3C09497D8AF1}"/>
          </ac:spMkLst>
        </pc:spChg>
        <pc:spChg chg="add mod">
          <ac:chgData name="Yaa B" userId="97c21765c792c5f1" providerId="LiveId" clId="{50C15112-35A3-4973-99AC-F54DD3122A7E}" dt="2024-07-26T03:00:30.462" v="1192" actId="14100"/>
          <ac:spMkLst>
            <pc:docMk/>
            <pc:sldMk cId="398951915" sldId="287"/>
            <ac:spMk id="35" creationId="{1EBAEEE1-6ED7-1300-B9AD-4D9A0B25BA88}"/>
          </ac:spMkLst>
        </pc:spChg>
        <pc:spChg chg="add mod">
          <ac:chgData name="Yaa B" userId="97c21765c792c5f1" providerId="LiveId" clId="{50C15112-35A3-4973-99AC-F54DD3122A7E}" dt="2024-07-26T02:57:27.983" v="1111" actId="1035"/>
          <ac:spMkLst>
            <pc:docMk/>
            <pc:sldMk cId="398951915" sldId="287"/>
            <ac:spMk id="36" creationId="{AFBB13C2-9ADD-95E8-DC9D-801021525EBA}"/>
          </ac:spMkLst>
        </pc:spChg>
        <pc:spChg chg="mod">
          <ac:chgData name="Yaa B" userId="97c21765c792c5f1" providerId="LiveId" clId="{50C15112-35A3-4973-99AC-F54DD3122A7E}" dt="2024-07-26T02:53:28.052" v="968" actId="404"/>
          <ac:spMkLst>
            <pc:docMk/>
            <pc:sldMk cId="398951915" sldId="287"/>
            <ac:spMk id="38" creationId="{840E2C1F-9945-4D69-E2F8-4533358F9711}"/>
          </ac:spMkLst>
        </pc:spChg>
        <pc:spChg chg="mod">
          <ac:chgData name="Yaa B" userId="97c21765c792c5f1" providerId="LiveId" clId="{50C15112-35A3-4973-99AC-F54DD3122A7E}" dt="2024-07-26T02:53:28.052" v="968" actId="404"/>
          <ac:spMkLst>
            <pc:docMk/>
            <pc:sldMk cId="398951915" sldId="287"/>
            <ac:spMk id="39" creationId="{55167533-BD36-D5BB-B278-35FB281DF7AA}"/>
          </ac:spMkLst>
        </pc:spChg>
        <pc:spChg chg="mod">
          <ac:chgData name="Yaa B" userId="97c21765c792c5f1" providerId="LiveId" clId="{50C15112-35A3-4973-99AC-F54DD3122A7E}" dt="2024-07-26T02:52:41.934" v="868"/>
          <ac:spMkLst>
            <pc:docMk/>
            <pc:sldMk cId="398951915" sldId="287"/>
            <ac:spMk id="41" creationId="{58658497-C8B2-8479-E0E3-CA37FE8BED7B}"/>
          </ac:spMkLst>
        </pc:spChg>
        <pc:spChg chg="mod">
          <ac:chgData name="Yaa B" userId="97c21765c792c5f1" providerId="LiveId" clId="{50C15112-35A3-4973-99AC-F54DD3122A7E}" dt="2024-07-26T02:52:41.934" v="868"/>
          <ac:spMkLst>
            <pc:docMk/>
            <pc:sldMk cId="398951915" sldId="287"/>
            <ac:spMk id="42" creationId="{F1965455-73CA-A0B8-73DA-C0E7A04667A0}"/>
          </ac:spMkLst>
        </pc:spChg>
        <pc:spChg chg="add mod">
          <ac:chgData name="Yaa B" userId="97c21765c792c5f1" providerId="LiveId" clId="{50C15112-35A3-4973-99AC-F54DD3122A7E}" dt="2024-07-26T03:00:30.462" v="1192" actId="14100"/>
          <ac:spMkLst>
            <pc:docMk/>
            <pc:sldMk cId="398951915" sldId="287"/>
            <ac:spMk id="43" creationId="{76DA358E-B362-C977-D0B1-1F969C47F9E0}"/>
          </ac:spMkLst>
        </pc:spChg>
        <pc:spChg chg="add mod">
          <ac:chgData name="Yaa B" userId="97c21765c792c5f1" providerId="LiveId" clId="{50C15112-35A3-4973-99AC-F54DD3122A7E}" dt="2024-07-26T02:57:27.983" v="1111" actId="1035"/>
          <ac:spMkLst>
            <pc:docMk/>
            <pc:sldMk cId="398951915" sldId="287"/>
            <ac:spMk id="44" creationId="{E5A58C7A-816C-EFBA-1466-29494B205D9A}"/>
          </ac:spMkLst>
        </pc:spChg>
        <pc:spChg chg="add del mod">
          <ac:chgData name="Yaa B" userId="97c21765c792c5f1" providerId="LiveId" clId="{50C15112-35A3-4973-99AC-F54DD3122A7E}" dt="2024-07-26T02:58:09.180" v="1160" actId="478"/>
          <ac:spMkLst>
            <pc:docMk/>
            <pc:sldMk cId="398951915" sldId="287"/>
            <ac:spMk id="45" creationId="{EC6559FE-170D-200B-DCDC-3FCBB7A9A346}"/>
          </ac:spMkLst>
        </pc:spChg>
        <pc:spChg chg="mod">
          <ac:chgData name="Yaa B" userId="97c21765c792c5f1" providerId="LiveId" clId="{50C15112-35A3-4973-99AC-F54DD3122A7E}" dt="2024-07-26T02:54:33.254" v="978"/>
          <ac:spMkLst>
            <pc:docMk/>
            <pc:sldMk cId="398951915" sldId="287"/>
            <ac:spMk id="47" creationId="{898875C9-B115-55CD-6BFC-E3C4BA03FA4C}"/>
          </ac:spMkLst>
        </pc:spChg>
        <pc:spChg chg="mod">
          <ac:chgData name="Yaa B" userId="97c21765c792c5f1" providerId="LiveId" clId="{50C15112-35A3-4973-99AC-F54DD3122A7E}" dt="2024-07-26T02:54:33.254" v="978"/>
          <ac:spMkLst>
            <pc:docMk/>
            <pc:sldMk cId="398951915" sldId="287"/>
            <ac:spMk id="48" creationId="{C4CCB894-DF13-E288-8610-64222F31A028}"/>
          </ac:spMkLst>
        </pc:spChg>
        <pc:spChg chg="mod">
          <ac:chgData name="Yaa B" userId="97c21765c792c5f1" providerId="LiveId" clId="{50C15112-35A3-4973-99AC-F54DD3122A7E}" dt="2024-07-26T02:54:33.254" v="978"/>
          <ac:spMkLst>
            <pc:docMk/>
            <pc:sldMk cId="398951915" sldId="287"/>
            <ac:spMk id="50" creationId="{903D90E0-804C-9299-C860-E10F10BABF75}"/>
          </ac:spMkLst>
        </pc:spChg>
        <pc:spChg chg="mod">
          <ac:chgData name="Yaa B" userId="97c21765c792c5f1" providerId="LiveId" clId="{50C15112-35A3-4973-99AC-F54DD3122A7E}" dt="2024-07-26T02:54:33.254" v="978"/>
          <ac:spMkLst>
            <pc:docMk/>
            <pc:sldMk cId="398951915" sldId="287"/>
            <ac:spMk id="51" creationId="{753A7CC7-FA4A-2D55-5EC2-BEE17D713BDF}"/>
          </ac:spMkLst>
        </pc:spChg>
        <pc:spChg chg="add mod">
          <ac:chgData name="Yaa B" userId="97c21765c792c5f1" providerId="LiveId" clId="{50C15112-35A3-4973-99AC-F54DD3122A7E}" dt="2024-07-26T02:54:35.478" v="980" actId="1037"/>
          <ac:spMkLst>
            <pc:docMk/>
            <pc:sldMk cId="398951915" sldId="287"/>
            <ac:spMk id="52" creationId="{FB8779CA-766A-ED83-C6B7-2519A2D35E9F}"/>
          </ac:spMkLst>
        </pc:spChg>
        <pc:spChg chg="mod">
          <ac:chgData name="Yaa B" userId="97c21765c792c5f1" providerId="LiveId" clId="{50C15112-35A3-4973-99AC-F54DD3122A7E}" dt="2024-07-26T02:54:33.254" v="978"/>
          <ac:spMkLst>
            <pc:docMk/>
            <pc:sldMk cId="398951915" sldId="287"/>
            <ac:spMk id="54" creationId="{D0E8DFCA-97F2-7145-E811-4EDCF3D6BFD0}"/>
          </ac:spMkLst>
        </pc:spChg>
        <pc:spChg chg="mod">
          <ac:chgData name="Yaa B" userId="97c21765c792c5f1" providerId="LiveId" clId="{50C15112-35A3-4973-99AC-F54DD3122A7E}" dt="2024-07-26T02:54:33.254" v="978"/>
          <ac:spMkLst>
            <pc:docMk/>
            <pc:sldMk cId="398951915" sldId="287"/>
            <ac:spMk id="55" creationId="{F5E4B61D-C234-A432-871A-0CB70A71BDBF}"/>
          </ac:spMkLst>
        </pc:spChg>
        <pc:spChg chg="mod">
          <ac:chgData name="Yaa B" userId="97c21765c792c5f1" providerId="LiveId" clId="{50C15112-35A3-4973-99AC-F54DD3122A7E}" dt="2024-07-26T02:54:33.254" v="978"/>
          <ac:spMkLst>
            <pc:docMk/>
            <pc:sldMk cId="398951915" sldId="287"/>
            <ac:spMk id="57" creationId="{E30E91FD-6752-138B-C509-85C0F2ECF4EE}"/>
          </ac:spMkLst>
        </pc:spChg>
        <pc:spChg chg="mod">
          <ac:chgData name="Yaa B" userId="97c21765c792c5f1" providerId="LiveId" clId="{50C15112-35A3-4973-99AC-F54DD3122A7E}" dt="2024-07-26T02:54:33.254" v="978"/>
          <ac:spMkLst>
            <pc:docMk/>
            <pc:sldMk cId="398951915" sldId="287"/>
            <ac:spMk id="58" creationId="{FFD18991-8773-C0B3-1960-26543BAD7C5C}"/>
          </ac:spMkLst>
        </pc:spChg>
        <pc:spChg chg="add mod">
          <ac:chgData name="Yaa B" userId="97c21765c792c5f1" providerId="LiveId" clId="{50C15112-35A3-4973-99AC-F54DD3122A7E}" dt="2024-07-26T02:54:35.478" v="980" actId="1037"/>
          <ac:spMkLst>
            <pc:docMk/>
            <pc:sldMk cId="398951915" sldId="287"/>
            <ac:spMk id="59" creationId="{3C2C902F-E58B-36DC-A616-71E1C76AB609}"/>
          </ac:spMkLst>
        </pc:spChg>
        <pc:spChg chg="mod">
          <ac:chgData name="Yaa B" userId="97c21765c792c5f1" providerId="LiveId" clId="{50C15112-35A3-4973-99AC-F54DD3122A7E}" dt="2024-07-26T02:54:41.675" v="982"/>
          <ac:spMkLst>
            <pc:docMk/>
            <pc:sldMk cId="398951915" sldId="287"/>
            <ac:spMk id="61" creationId="{3F4AB9BC-5DCC-16C2-3785-73A23FAE7114}"/>
          </ac:spMkLst>
        </pc:spChg>
        <pc:spChg chg="mod">
          <ac:chgData name="Yaa B" userId="97c21765c792c5f1" providerId="LiveId" clId="{50C15112-35A3-4973-99AC-F54DD3122A7E}" dt="2024-07-26T02:54:41.675" v="982"/>
          <ac:spMkLst>
            <pc:docMk/>
            <pc:sldMk cId="398951915" sldId="287"/>
            <ac:spMk id="62" creationId="{0D185E7A-B930-BA27-49B6-CB2EE1CB4698}"/>
          </ac:spMkLst>
        </pc:spChg>
        <pc:spChg chg="mod">
          <ac:chgData name="Yaa B" userId="97c21765c792c5f1" providerId="LiveId" clId="{50C15112-35A3-4973-99AC-F54DD3122A7E}" dt="2024-07-26T02:54:41.675" v="982"/>
          <ac:spMkLst>
            <pc:docMk/>
            <pc:sldMk cId="398951915" sldId="287"/>
            <ac:spMk id="64" creationId="{C3947A66-166C-C350-3472-DA2F7654B2EC}"/>
          </ac:spMkLst>
        </pc:spChg>
        <pc:spChg chg="mod">
          <ac:chgData name="Yaa B" userId="97c21765c792c5f1" providerId="LiveId" clId="{50C15112-35A3-4973-99AC-F54DD3122A7E}" dt="2024-07-26T02:54:41.675" v="982"/>
          <ac:spMkLst>
            <pc:docMk/>
            <pc:sldMk cId="398951915" sldId="287"/>
            <ac:spMk id="65" creationId="{5EB290EF-996D-429F-7B0B-F31C77F756E4}"/>
          </ac:spMkLst>
        </pc:spChg>
        <pc:spChg chg="add mod">
          <ac:chgData name="Yaa B" userId="97c21765c792c5f1" providerId="LiveId" clId="{50C15112-35A3-4973-99AC-F54DD3122A7E}" dt="2024-07-26T02:54:50.063" v="1089" actId="1037"/>
          <ac:spMkLst>
            <pc:docMk/>
            <pc:sldMk cId="398951915" sldId="287"/>
            <ac:spMk id="66" creationId="{93E4E3FA-EE08-54CD-3609-F243C4DB4F33}"/>
          </ac:spMkLst>
        </pc:spChg>
        <pc:spChg chg="add mod">
          <ac:chgData name="Yaa B" userId="97c21765c792c5f1" providerId="LiveId" clId="{50C15112-35A3-4973-99AC-F54DD3122A7E}" dt="2024-07-26T03:00:05.146" v="1186" actId="113"/>
          <ac:spMkLst>
            <pc:docMk/>
            <pc:sldMk cId="398951915" sldId="287"/>
            <ac:spMk id="67" creationId="{DEE291A9-7904-9411-8462-E69919E54E8E}"/>
          </ac:spMkLst>
        </pc:spChg>
        <pc:spChg chg="mod">
          <ac:chgData name="Yaa B" userId="97c21765c792c5f1" providerId="LiveId" clId="{50C15112-35A3-4973-99AC-F54DD3122A7E}" dt="2024-07-26T02:54:41.675" v="982"/>
          <ac:spMkLst>
            <pc:docMk/>
            <pc:sldMk cId="398951915" sldId="287"/>
            <ac:spMk id="69" creationId="{23223EB5-881A-8406-432A-194248F0D65B}"/>
          </ac:spMkLst>
        </pc:spChg>
        <pc:spChg chg="mod">
          <ac:chgData name="Yaa B" userId="97c21765c792c5f1" providerId="LiveId" clId="{50C15112-35A3-4973-99AC-F54DD3122A7E}" dt="2024-07-26T02:54:41.675" v="982"/>
          <ac:spMkLst>
            <pc:docMk/>
            <pc:sldMk cId="398951915" sldId="287"/>
            <ac:spMk id="70" creationId="{6A2EB2DB-A4A7-3AFE-0CC3-79AE1F880BA8}"/>
          </ac:spMkLst>
        </pc:spChg>
        <pc:spChg chg="mod">
          <ac:chgData name="Yaa B" userId="97c21765c792c5f1" providerId="LiveId" clId="{50C15112-35A3-4973-99AC-F54DD3122A7E}" dt="2024-07-26T02:54:41.675" v="982"/>
          <ac:spMkLst>
            <pc:docMk/>
            <pc:sldMk cId="398951915" sldId="287"/>
            <ac:spMk id="72" creationId="{151A495B-3C29-2BC2-99F8-335ABFC1086C}"/>
          </ac:spMkLst>
        </pc:spChg>
        <pc:spChg chg="mod">
          <ac:chgData name="Yaa B" userId="97c21765c792c5f1" providerId="LiveId" clId="{50C15112-35A3-4973-99AC-F54DD3122A7E}" dt="2024-07-26T02:54:41.675" v="982"/>
          <ac:spMkLst>
            <pc:docMk/>
            <pc:sldMk cId="398951915" sldId="287"/>
            <ac:spMk id="73" creationId="{E475BE98-96C3-3EA0-429C-536866434FBF}"/>
          </ac:spMkLst>
        </pc:spChg>
        <pc:spChg chg="add mod">
          <ac:chgData name="Yaa B" userId="97c21765c792c5f1" providerId="LiveId" clId="{50C15112-35A3-4973-99AC-F54DD3122A7E}" dt="2024-07-26T03:00:18.991" v="1191" actId="20577"/>
          <ac:spMkLst>
            <pc:docMk/>
            <pc:sldMk cId="398951915" sldId="287"/>
            <ac:spMk id="74" creationId="{BB290D9B-D03C-CE99-0FC5-4DB5D816160D}"/>
          </ac:spMkLst>
        </pc:spChg>
        <pc:spChg chg="add mod">
          <ac:chgData name="Yaa B" userId="97c21765c792c5f1" providerId="LiveId" clId="{50C15112-35A3-4973-99AC-F54DD3122A7E}" dt="2024-07-26T02:55:19.119" v="1104" actId="1036"/>
          <ac:spMkLst>
            <pc:docMk/>
            <pc:sldMk cId="398951915" sldId="287"/>
            <ac:spMk id="75" creationId="{536410E5-CA2D-953D-1C86-2084007E7DBC}"/>
          </ac:spMkLst>
        </pc:spChg>
        <pc:grpChg chg="add mod">
          <ac:chgData name="Yaa B" userId="97c21765c792c5f1" providerId="LiveId" clId="{50C15112-35A3-4973-99AC-F54DD3122A7E}" dt="2024-07-26T02:58:59.670" v="1178" actId="14100"/>
          <ac:grpSpMkLst>
            <pc:docMk/>
            <pc:sldMk cId="398951915" sldId="287"/>
            <ac:grpSpMk id="5" creationId="{18612F8F-6829-A199-09F1-52521A8C7241}"/>
          </ac:grpSpMkLst>
        </pc:grpChg>
        <pc:grpChg chg="add mod">
          <ac:chgData name="Yaa B" userId="97c21765c792c5f1" providerId="LiveId" clId="{50C15112-35A3-4973-99AC-F54DD3122A7E}" dt="2024-07-26T02:52:49.902" v="965" actId="1038"/>
          <ac:grpSpMkLst>
            <pc:docMk/>
            <pc:sldMk cId="398951915" sldId="287"/>
            <ac:grpSpMk id="8" creationId="{441A006D-9020-C98D-8584-B2BD4130310E}"/>
          </ac:grpSpMkLst>
        </pc:grpChg>
        <pc:grpChg chg="add mod">
          <ac:chgData name="Yaa B" userId="97c21765c792c5f1" providerId="LiveId" clId="{50C15112-35A3-4973-99AC-F54DD3122A7E}" dt="2024-07-26T02:58:59.670" v="1178" actId="14100"/>
          <ac:grpSpMkLst>
            <pc:docMk/>
            <pc:sldMk cId="398951915" sldId="287"/>
            <ac:grpSpMk id="13" creationId="{817E3BFC-D2A3-62C8-6908-8F6659623B8F}"/>
          </ac:grpSpMkLst>
        </pc:grpChg>
        <pc:grpChg chg="add mod">
          <ac:chgData name="Yaa B" userId="97c21765c792c5f1" providerId="LiveId" clId="{50C15112-35A3-4973-99AC-F54DD3122A7E}" dt="2024-07-26T02:57:18.224" v="1108" actId="1036"/>
          <ac:grpSpMkLst>
            <pc:docMk/>
            <pc:sldMk cId="398951915" sldId="287"/>
            <ac:grpSpMk id="16" creationId="{043F3DED-F98D-E73F-A6A4-308AB596848B}"/>
          </ac:grpSpMkLst>
        </pc:grpChg>
        <pc:grpChg chg="add mod">
          <ac:chgData name="Yaa B" userId="97c21765c792c5f1" providerId="LiveId" clId="{50C15112-35A3-4973-99AC-F54DD3122A7E}" dt="2024-07-26T02:58:59.670" v="1178" actId="14100"/>
          <ac:grpSpMkLst>
            <pc:docMk/>
            <pc:sldMk cId="398951915" sldId="287"/>
            <ac:grpSpMk id="21" creationId="{BF45E756-EFC7-782D-2532-794AAB58DE88}"/>
          </ac:grpSpMkLst>
        </pc:grpChg>
        <pc:grpChg chg="add mod">
          <ac:chgData name="Yaa B" userId="97c21765c792c5f1" providerId="LiveId" clId="{50C15112-35A3-4973-99AC-F54DD3122A7E}" dt="2024-07-26T02:57:27.983" v="1111" actId="1035"/>
          <ac:grpSpMkLst>
            <pc:docMk/>
            <pc:sldMk cId="398951915" sldId="287"/>
            <ac:grpSpMk id="24" creationId="{3282CD77-4666-7B45-C003-CC8566BD7974}"/>
          </ac:grpSpMkLst>
        </pc:grpChg>
        <pc:grpChg chg="add mod">
          <ac:chgData name="Yaa B" userId="97c21765c792c5f1" providerId="LiveId" clId="{50C15112-35A3-4973-99AC-F54DD3122A7E}" dt="2024-07-26T02:58:59.670" v="1178" actId="14100"/>
          <ac:grpSpMkLst>
            <pc:docMk/>
            <pc:sldMk cId="398951915" sldId="287"/>
            <ac:grpSpMk id="29" creationId="{980B6F87-AD82-FB1F-C682-7220D6FE4844}"/>
          </ac:grpSpMkLst>
        </pc:grpChg>
        <pc:grpChg chg="add mod">
          <ac:chgData name="Yaa B" userId="97c21765c792c5f1" providerId="LiveId" clId="{50C15112-35A3-4973-99AC-F54DD3122A7E}" dt="2024-07-26T02:57:27.983" v="1111" actId="1035"/>
          <ac:grpSpMkLst>
            <pc:docMk/>
            <pc:sldMk cId="398951915" sldId="287"/>
            <ac:grpSpMk id="32" creationId="{72880B26-B54A-788E-7E1E-6F0FE8F4437E}"/>
          </ac:grpSpMkLst>
        </pc:grpChg>
        <pc:grpChg chg="add mod">
          <ac:chgData name="Yaa B" userId="97c21765c792c5f1" providerId="LiveId" clId="{50C15112-35A3-4973-99AC-F54DD3122A7E}" dt="2024-07-26T02:59:11.378" v="1180" actId="1036"/>
          <ac:grpSpMkLst>
            <pc:docMk/>
            <pc:sldMk cId="398951915" sldId="287"/>
            <ac:grpSpMk id="37" creationId="{5DB9171C-C5CA-C825-07F4-26BD6596B33C}"/>
          </ac:grpSpMkLst>
        </pc:grpChg>
        <pc:grpChg chg="add mod">
          <ac:chgData name="Yaa B" userId="97c21765c792c5f1" providerId="LiveId" clId="{50C15112-35A3-4973-99AC-F54DD3122A7E}" dt="2024-07-26T02:59:11.378" v="1180" actId="1036"/>
          <ac:grpSpMkLst>
            <pc:docMk/>
            <pc:sldMk cId="398951915" sldId="287"/>
            <ac:grpSpMk id="40" creationId="{5C84EAC6-3F33-39EF-AB2E-09A27AC0113D}"/>
          </ac:grpSpMkLst>
        </pc:grpChg>
        <pc:grpChg chg="add mod">
          <ac:chgData name="Yaa B" userId="97c21765c792c5f1" providerId="LiveId" clId="{50C15112-35A3-4973-99AC-F54DD3122A7E}" dt="2024-07-26T02:54:35.478" v="980" actId="1037"/>
          <ac:grpSpMkLst>
            <pc:docMk/>
            <pc:sldMk cId="398951915" sldId="287"/>
            <ac:grpSpMk id="46" creationId="{0EB89660-8E37-96E9-BB93-2EEE88F48BF2}"/>
          </ac:grpSpMkLst>
        </pc:grpChg>
        <pc:grpChg chg="add mod">
          <ac:chgData name="Yaa B" userId="97c21765c792c5f1" providerId="LiveId" clId="{50C15112-35A3-4973-99AC-F54DD3122A7E}" dt="2024-07-26T02:54:35.478" v="980" actId="1037"/>
          <ac:grpSpMkLst>
            <pc:docMk/>
            <pc:sldMk cId="398951915" sldId="287"/>
            <ac:grpSpMk id="49" creationId="{0A6CEA10-FEC1-9742-D58A-2168487868A1}"/>
          </ac:grpSpMkLst>
        </pc:grpChg>
        <pc:grpChg chg="add mod">
          <ac:chgData name="Yaa B" userId="97c21765c792c5f1" providerId="LiveId" clId="{50C15112-35A3-4973-99AC-F54DD3122A7E}" dt="2024-07-26T02:54:35.478" v="980" actId="1037"/>
          <ac:grpSpMkLst>
            <pc:docMk/>
            <pc:sldMk cId="398951915" sldId="287"/>
            <ac:grpSpMk id="53" creationId="{10D58552-ACC0-F465-6C99-D79EA7244006}"/>
          </ac:grpSpMkLst>
        </pc:grpChg>
        <pc:grpChg chg="add mod">
          <ac:chgData name="Yaa B" userId="97c21765c792c5f1" providerId="LiveId" clId="{50C15112-35A3-4973-99AC-F54DD3122A7E}" dt="2024-07-26T02:54:35.478" v="980" actId="1037"/>
          <ac:grpSpMkLst>
            <pc:docMk/>
            <pc:sldMk cId="398951915" sldId="287"/>
            <ac:grpSpMk id="56" creationId="{30817C0F-8530-5BC2-BD5D-0194BECE90C7}"/>
          </ac:grpSpMkLst>
        </pc:grpChg>
        <pc:grpChg chg="add mod">
          <ac:chgData name="Yaa B" userId="97c21765c792c5f1" providerId="LiveId" clId="{50C15112-35A3-4973-99AC-F54DD3122A7E}" dt="2024-07-26T02:55:04.553" v="1090" actId="14100"/>
          <ac:grpSpMkLst>
            <pc:docMk/>
            <pc:sldMk cId="398951915" sldId="287"/>
            <ac:grpSpMk id="60" creationId="{58A777C4-A1AD-38B9-0987-591C958AE1B4}"/>
          </ac:grpSpMkLst>
        </pc:grpChg>
        <pc:grpChg chg="add mod">
          <ac:chgData name="Yaa B" userId="97c21765c792c5f1" providerId="LiveId" clId="{50C15112-35A3-4973-99AC-F54DD3122A7E}" dt="2024-07-26T02:54:50.063" v="1089" actId="1037"/>
          <ac:grpSpMkLst>
            <pc:docMk/>
            <pc:sldMk cId="398951915" sldId="287"/>
            <ac:grpSpMk id="63" creationId="{D3B05611-89FA-92B7-01B4-3863EBC82ACB}"/>
          </ac:grpSpMkLst>
        </pc:grpChg>
        <pc:grpChg chg="add mod">
          <ac:chgData name="Yaa B" userId="97c21765c792c5f1" providerId="LiveId" clId="{50C15112-35A3-4973-99AC-F54DD3122A7E}" dt="2024-07-26T02:55:12.820" v="1098" actId="1035"/>
          <ac:grpSpMkLst>
            <pc:docMk/>
            <pc:sldMk cId="398951915" sldId="287"/>
            <ac:grpSpMk id="68" creationId="{DA9FB040-A88A-BD95-6F1A-06597DF1FC94}"/>
          </ac:grpSpMkLst>
        </pc:grpChg>
        <pc:grpChg chg="add mod">
          <ac:chgData name="Yaa B" userId="97c21765c792c5f1" providerId="LiveId" clId="{50C15112-35A3-4973-99AC-F54DD3122A7E}" dt="2024-07-26T02:55:12.820" v="1098" actId="1035"/>
          <ac:grpSpMkLst>
            <pc:docMk/>
            <pc:sldMk cId="398951915" sldId="287"/>
            <ac:grpSpMk id="71" creationId="{9FF855D0-CE9F-DFD1-3131-1C2F03D88D10}"/>
          </ac:grpSpMkLst>
        </pc:grpChg>
      </pc:sldChg>
      <pc:sldChg chg="modSp add mod setBg">
        <pc:chgData name="Yaa B" userId="97c21765c792c5f1" providerId="LiveId" clId="{50C15112-35A3-4973-99AC-F54DD3122A7E}" dt="2024-07-27T05:46:07.417" v="1316" actId="20577"/>
        <pc:sldMkLst>
          <pc:docMk/>
          <pc:sldMk cId="0" sldId="288"/>
        </pc:sldMkLst>
        <pc:spChg chg="mod">
          <ac:chgData name="Yaa B" userId="97c21765c792c5f1" providerId="LiveId" clId="{50C15112-35A3-4973-99AC-F54DD3122A7E}" dt="2024-07-27T05:46:07.417" v="1316" actId="20577"/>
          <ac:spMkLst>
            <pc:docMk/>
            <pc:sldMk cId="0" sldId="288"/>
            <ac:spMk id="161" creationId="{00000000-0000-0000-0000-000000000000}"/>
          </ac:spMkLst>
        </pc:spChg>
        <pc:spChg chg="mod">
          <ac:chgData name="Yaa B" userId="97c21765c792c5f1" providerId="LiveId" clId="{50C15112-35A3-4973-99AC-F54DD3122A7E}" dt="2024-07-27T05:45:44.703" v="1268" actId="404"/>
          <ac:spMkLst>
            <pc:docMk/>
            <pc:sldMk cId="0" sldId="288"/>
            <ac:spMk id="165" creationId="{00000000-0000-0000-0000-000000000000}"/>
          </ac:spMkLst>
        </pc:spChg>
        <pc:grpChg chg="mod">
          <ac:chgData name="Yaa B" userId="97c21765c792c5f1" providerId="LiveId" clId="{50C15112-35A3-4973-99AC-F54DD3122A7E}" dt="2024-07-27T05:45:53.264" v="1283" actId="1036"/>
          <ac:grpSpMkLst>
            <pc:docMk/>
            <pc:sldMk cId="0" sldId="288"/>
            <ac:grpSpMk id="162" creationId="{00000000-0000-0000-0000-000000000000}"/>
          </ac:grpSpMkLst>
        </pc:grpChg>
      </pc:sldChg>
    </pc:docChg>
  </pc:docChgLst>
  <pc:docChgLst>
    <pc:chgData name="Afua Bruce" userId="d82986e4d792e593" providerId="Windows Live" clId="Web-{769CDAE2-F630-4661-B44E-61C275E1FDC4}"/>
    <pc:docChg chg="mod">
      <pc:chgData name="Afua Bruce" userId="d82986e4d792e593" providerId="Windows Live" clId="Web-{769CDAE2-F630-4661-B44E-61C275E1FDC4}" dt="2024-07-29T03:48:40.163" v="7"/>
      <pc:docMkLst>
        <pc:docMk/>
      </pc:docMkLst>
      <pc:sldChg chg="modCm">
        <pc:chgData name="Afua Bruce" userId="d82986e4d792e593" providerId="Windows Live" clId="Web-{769CDAE2-F630-4661-B44E-61C275E1FDC4}" dt="2024-07-29T03:48:07.129" v="4"/>
        <pc:sldMkLst>
          <pc:docMk/>
          <pc:sldMk cId="0" sldId="260"/>
        </pc:sldMkLst>
        <pc:extLst>
          <p:ext xmlns:p="http://schemas.openxmlformats.org/presentationml/2006/main" uri="{D6D511B9-2390-475A-947B-AFAB55BFBCF1}">
            <pc226:cmChg xmlns:pc226="http://schemas.microsoft.com/office/powerpoint/2022/06/main/command" chg="mod">
              <pc226:chgData name="Afua Bruce" userId="d82986e4d792e593" providerId="Windows Live" clId="Web-{769CDAE2-F630-4661-B44E-61C275E1FDC4}" dt="2024-07-29T03:47:57.144" v="3"/>
              <pc2:cmMkLst xmlns:pc2="http://schemas.microsoft.com/office/powerpoint/2019/9/main/command">
                <pc:docMk/>
                <pc:sldMk cId="0" sldId="260"/>
                <pc2:cmMk id="{FA3BFC75-1D21-4E8A-87A7-1628C6B9C984}"/>
              </pc2:cmMkLst>
              <pc226:cmRplyChg chg="add">
                <pc226:chgData name="Afua Bruce" userId="d82986e4d792e593" providerId="Windows Live" clId="Web-{769CDAE2-F630-4661-B44E-61C275E1FDC4}" dt="2024-07-26T03:35:49.916" v="1"/>
                <pc2:cmRplyMkLst xmlns:pc2="http://schemas.microsoft.com/office/powerpoint/2019/9/main/command">
                  <pc:docMk/>
                  <pc:sldMk cId="0" sldId="260"/>
                  <pc2:cmMk id="{FA3BFC75-1D21-4E8A-87A7-1628C6B9C984}"/>
                  <pc2:cmRplyMk id="{492808D1-BECD-43EF-BDD1-48F0774F65B0}"/>
                </pc2:cmRplyMkLst>
              </pc226:cmRplyChg>
            </pc226:cmChg>
            <pc226:cmChg xmlns:pc226="http://schemas.microsoft.com/office/powerpoint/2022/06/main/command" chg="mod">
              <pc226:chgData name="Afua Bruce" userId="d82986e4d792e593" providerId="Windows Live" clId="Web-{769CDAE2-F630-4661-B44E-61C275E1FDC4}" dt="2024-07-29T03:48:07.129" v="4"/>
              <pc2:cmMkLst xmlns:pc2="http://schemas.microsoft.com/office/powerpoint/2019/9/main/command">
                <pc:docMk/>
                <pc:sldMk cId="0" sldId="260"/>
                <pc2:cmMk id="{00A542F9-0CD7-43F2-B567-215432590731}"/>
              </pc2:cmMkLst>
            </pc226:cmChg>
          </p:ext>
        </pc:extLst>
      </pc:sldChg>
      <pc:sldChg chg="modCm">
        <pc:chgData name="Afua Bruce" userId="d82986e4d792e593" providerId="Windows Live" clId="Web-{769CDAE2-F630-4661-B44E-61C275E1FDC4}" dt="2024-07-29T03:48:24.677" v="6"/>
        <pc:sldMkLst>
          <pc:docMk/>
          <pc:sldMk cId="3424932062" sldId="281"/>
        </pc:sldMkLst>
        <pc:extLst>
          <p:ext xmlns:p="http://schemas.openxmlformats.org/presentationml/2006/main" uri="{D6D511B9-2390-475A-947B-AFAB55BFBCF1}">
            <pc226:cmChg xmlns:pc226="http://schemas.microsoft.com/office/powerpoint/2022/06/main/command" chg="mod">
              <pc226:chgData name="Afua Bruce" userId="d82986e4d792e593" providerId="Windows Live" clId="Web-{769CDAE2-F630-4661-B44E-61C275E1FDC4}" dt="2024-07-29T03:48:24.677" v="6"/>
              <pc2:cmMkLst xmlns:pc2="http://schemas.microsoft.com/office/powerpoint/2019/9/main/command">
                <pc:docMk/>
                <pc:sldMk cId="3424932062" sldId="281"/>
                <pc2:cmMk id="{06CBF121-53E7-4A66-95CD-F8AAB956BD3F}"/>
              </pc2:cmMkLst>
            </pc226:cmChg>
          </p:ext>
        </pc:extLst>
      </pc:sldChg>
      <pc:sldChg chg="modCm">
        <pc:chgData name="Afua Bruce" userId="d82986e4d792e593" providerId="Windows Live" clId="Web-{769CDAE2-F630-4661-B44E-61C275E1FDC4}" dt="2024-07-29T03:48:40.163" v="7"/>
        <pc:sldMkLst>
          <pc:docMk/>
          <pc:sldMk cId="3103958220" sldId="282"/>
        </pc:sldMkLst>
        <pc:extLst>
          <p:ext xmlns:p="http://schemas.openxmlformats.org/presentationml/2006/main" uri="{D6D511B9-2390-475A-947B-AFAB55BFBCF1}">
            <pc226:cmChg xmlns:pc226="http://schemas.microsoft.com/office/powerpoint/2022/06/main/command" chg="mod">
              <pc226:chgData name="Afua Bruce" userId="d82986e4d792e593" providerId="Windows Live" clId="Web-{769CDAE2-F630-4661-B44E-61C275E1FDC4}" dt="2024-07-29T03:48:40.163" v="7"/>
              <pc2:cmMkLst xmlns:pc2="http://schemas.microsoft.com/office/powerpoint/2019/9/main/command">
                <pc:docMk/>
                <pc:sldMk cId="3103958220" sldId="282"/>
                <pc2:cmMk id="{25AFAA4F-91E0-4482-82E9-8EC8E6F02828}"/>
              </pc2:cmMkLst>
            </pc226:cmChg>
          </p:ext>
        </pc:extLst>
      </pc:sldChg>
      <pc:sldChg chg="modCm">
        <pc:chgData name="Afua Bruce" userId="d82986e4d792e593" providerId="Windows Live" clId="Web-{769CDAE2-F630-4661-B44E-61C275E1FDC4}" dt="2024-07-29T03:48:17.771" v="5"/>
        <pc:sldMkLst>
          <pc:docMk/>
          <pc:sldMk cId="2587030068" sldId="285"/>
        </pc:sldMkLst>
        <pc:extLst>
          <p:ext xmlns:p="http://schemas.openxmlformats.org/presentationml/2006/main" uri="{D6D511B9-2390-475A-947B-AFAB55BFBCF1}">
            <pc226:cmChg xmlns:pc226="http://schemas.microsoft.com/office/powerpoint/2022/06/main/command" chg="mod">
              <pc226:chgData name="Afua Bruce" userId="d82986e4d792e593" providerId="Windows Live" clId="Web-{769CDAE2-F630-4661-B44E-61C275E1FDC4}" dt="2024-07-29T03:48:17.771" v="5"/>
              <pc2:cmMkLst xmlns:pc2="http://schemas.microsoft.com/office/powerpoint/2019/9/main/command">
                <pc:docMk/>
                <pc:sldMk cId="2587030068" sldId="285"/>
                <pc2:cmMk id="{F33D6F0A-B734-41B4-B30A-562D3645F781}"/>
              </pc2:cmMkLst>
              <pc226:cmRplyChg chg="add">
                <pc226:chgData name="Afua Bruce" userId="d82986e4d792e593" providerId="Windows Live" clId="Web-{769CDAE2-F630-4661-B44E-61C275E1FDC4}" dt="2024-07-26T03:36:14.855" v="2"/>
                <pc2:cmRplyMkLst xmlns:pc2="http://schemas.microsoft.com/office/powerpoint/2019/9/main/command">
                  <pc:docMk/>
                  <pc:sldMk cId="2587030068" sldId="285"/>
                  <pc2:cmMk id="{F33D6F0A-B734-41B4-B30A-562D3645F781}"/>
                  <pc2:cmRplyMk id="{D2B052F1-40EB-44A0-975B-E3E8AEE8AB3C}"/>
                </pc2:cmRplyMkLst>
              </pc226:cmRplyChg>
            </pc226:cmChg>
          </p:ext>
        </pc:extLst>
      </pc:sldChg>
    </pc:docChg>
  </pc:docChgLst>
  <pc:docChgLst>
    <pc:chgData name="Yaa B" userId="97c21765c792c5f1" providerId="LiveId" clId="{B240C346-714D-324F-A8ED-528B410156AF}"/>
    <pc:docChg chg="custSel modSld">
      <pc:chgData name="Yaa B" userId="97c21765c792c5f1" providerId="LiveId" clId="{B240C346-714D-324F-A8ED-528B410156AF}" dt="2024-07-26T03:51:40.813" v="4" actId="14100"/>
      <pc:docMkLst>
        <pc:docMk/>
      </pc:docMkLst>
      <pc:sldChg chg="delSp modSp modCm">
        <pc:chgData name="Yaa B" userId="97c21765c792c5f1" providerId="LiveId" clId="{B240C346-714D-324F-A8ED-528B410156AF}" dt="2024-07-26T03:51:40.813" v="4" actId="14100"/>
        <pc:sldMkLst>
          <pc:docMk/>
          <pc:sldMk cId="2587030068" sldId="285"/>
        </pc:sldMkLst>
        <pc:picChg chg="mod">
          <ac:chgData name="Yaa B" userId="97c21765c792c5f1" providerId="LiveId" clId="{B240C346-714D-324F-A8ED-528B410156AF}" dt="2024-07-26T03:51:40.813" v="4" actId="14100"/>
          <ac:picMkLst>
            <pc:docMk/>
            <pc:sldMk cId="2587030068" sldId="285"/>
            <ac:picMk id="13" creationId="{570F9C11-6580-D4C2-537F-C8F56E24657E}"/>
          </ac:picMkLst>
        </pc:picChg>
        <pc:picChg chg="del">
          <ac:chgData name="Yaa B" userId="97c21765c792c5f1" providerId="LiveId" clId="{B240C346-714D-324F-A8ED-528B410156AF}" dt="2024-07-26T03:51:33.703" v="0" actId="21"/>
          <ac:picMkLst>
            <pc:docMk/>
            <pc:sldMk cId="2587030068" sldId="285"/>
            <ac:picMk id="15" creationId="{9BD28318-4C0E-3E21-B86E-78475FD110B0}"/>
          </ac:picMkLst>
        </pc:picChg>
        <pc:extLst>
          <p:ext xmlns:p="http://schemas.openxmlformats.org/presentationml/2006/main" uri="{D6D511B9-2390-475A-947B-AFAB55BFBCF1}">
            <pc226:cmChg xmlns:pc226="http://schemas.microsoft.com/office/powerpoint/2022/06/main/command" chg="mod">
              <pc226:chgData name="Yaa B" userId="97c21765c792c5f1" providerId="LiveId" clId="{B240C346-714D-324F-A8ED-528B410156AF}" dt="2024-07-26T03:51:33.775" v="1" actId="2056"/>
              <pc2:cmMkLst xmlns:pc2="http://schemas.microsoft.com/office/powerpoint/2019/9/main/command">
                <pc:docMk/>
                <pc:sldMk cId="2587030068" sldId="285"/>
                <pc2:cmMk id="{F33D6F0A-B734-41B4-B30A-562D3645F781}"/>
              </pc2:cmMkLst>
            </pc226:cmChg>
          </p:ext>
        </pc:extLst>
      </pc:sldChg>
    </pc:docChg>
  </pc:docChgLst>
  <pc:docChgLst>
    <pc:chgData name="Guest User" providerId="Windows Live" clId="Web-{C77A1107-6783-4472-BACE-BB6B20C202A7}"/>
    <pc:docChg chg="modSld">
      <pc:chgData name="Guest User" userId="" providerId="Windows Live" clId="Web-{C77A1107-6783-4472-BACE-BB6B20C202A7}" dt="2024-07-26T21:21:31.601" v="1" actId="20577"/>
      <pc:docMkLst>
        <pc:docMk/>
      </pc:docMkLst>
      <pc:sldChg chg="modSp">
        <pc:chgData name="Guest User" userId="" providerId="Windows Live" clId="Web-{C77A1107-6783-4472-BACE-BB6B20C202A7}" dt="2024-07-26T21:21:31.601" v="1" actId="20577"/>
        <pc:sldMkLst>
          <pc:docMk/>
          <pc:sldMk cId="2664763486" sldId="273"/>
        </pc:sldMkLst>
        <pc:spChg chg="mod">
          <ac:chgData name="Guest User" userId="" providerId="Windows Live" clId="Web-{C77A1107-6783-4472-BACE-BB6B20C202A7}" dt="2024-07-26T21:21:31.601" v="1" actId="20577"/>
          <ac:spMkLst>
            <pc:docMk/>
            <pc:sldMk cId="2664763486" sldId="273"/>
            <ac:spMk id="11" creationId="{A60433DF-B4DD-FD9A-9066-B0164AC3B64A}"/>
          </ac:spMkLst>
        </pc:spChg>
      </pc:sldChg>
    </pc:docChg>
  </pc:docChgLst>
  <pc:docChgLst>
    <pc:chgData name="Guest User" providerId="Windows Live" clId="Web-{95543833-00B3-4448-89AA-7B7BA1909826}"/>
    <pc:docChg chg="mod modSld">
      <pc:chgData name="Guest User" userId="" providerId="Windows Live" clId="Web-{95543833-00B3-4448-89AA-7B7BA1909826}" dt="2024-07-29T01:10:52.388" v="184" actId="1076"/>
      <pc:docMkLst>
        <pc:docMk/>
      </pc:docMkLst>
      <pc:sldChg chg="modSp">
        <pc:chgData name="Guest User" userId="" providerId="Windows Live" clId="Web-{95543833-00B3-4448-89AA-7B7BA1909826}" dt="2024-07-29T00:44:45.790" v="182" actId="20577"/>
        <pc:sldMkLst>
          <pc:docMk/>
          <pc:sldMk cId="2737237026" sldId="276"/>
        </pc:sldMkLst>
        <pc:graphicFrameChg chg="modGraphic">
          <ac:chgData name="Guest User" userId="" providerId="Windows Live" clId="Web-{95543833-00B3-4448-89AA-7B7BA1909826}" dt="2024-07-29T00:44:45.790" v="182" actId="20577"/>
          <ac:graphicFrameMkLst>
            <pc:docMk/>
            <pc:sldMk cId="2737237026" sldId="276"/>
            <ac:graphicFrameMk id="4" creationId="{405DFD1E-7CE4-280C-A034-367CA55B359C}"/>
          </ac:graphicFrameMkLst>
        </pc:graphicFrameChg>
      </pc:sldChg>
      <pc:sldChg chg="modSp">
        <pc:chgData name="Guest User" userId="" providerId="Windows Live" clId="Web-{95543833-00B3-4448-89AA-7B7BA1909826}" dt="2024-07-29T00:33:12.178" v="54" actId="20577"/>
        <pc:sldMkLst>
          <pc:docMk/>
          <pc:sldMk cId="3103958220" sldId="282"/>
        </pc:sldMkLst>
        <pc:spChg chg="mod">
          <ac:chgData name="Guest User" userId="" providerId="Windows Live" clId="Web-{95543833-00B3-4448-89AA-7B7BA1909826}" dt="2024-07-29T00:33:12.178" v="54" actId="20577"/>
          <ac:spMkLst>
            <pc:docMk/>
            <pc:sldMk cId="3103958220" sldId="282"/>
            <ac:spMk id="38" creationId="{979C0859-AA69-B0C2-D8AC-9953C7A33ECA}"/>
          </ac:spMkLst>
        </pc:spChg>
      </pc:sldChg>
      <pc:sldChg chg="addCm modCm">
        <pc:chgData name="Guest User" userId="" providerId="Windows Live" clId="Web-{95543833-00B3-4448-89AA-7B7BA1909826}" dt="2024-07-29T00:18:03.729" v="51"/>
        <pc:sldMkLst>
          <pc:docMk/>
          <pc:sldMk cId="2854952492" sldId="284"/>
        </pc:sldMkLst>
        <pc:extLst>
          <p:ext xmlns:p="http://schemas.openxmlformats.org/presentationml/2006/main" uri="{D6D511B9-2390-475A-947B-AFAB55BFBCF1}">
            <pc226:cmChg xmlns:pc226="http://schemas.microsoft.com/office/powerpoint/2022/06/main/command" chg="add mod">
              <pc226:chgData name="Guest User" userId="" providerId="Windows Live" clId="Web-{95543833-00B3-4448-89AA-7B7BA1909826}" dt="2024-07-29T00:18:03.729" v="51"/>
              <pc2:cmMkLst xmlns:pc2="http://schemas.microsoft.com/office/powerpoint/2019/9/main/command">
                <pc:docMk/>
                <pc:sldMk cId="2854952492" sldId="284"/>
                <pc2:cmMk id="{ED2487A3-E606-4C99-9896-95C8C8AF10CE}"/>
              </pc2:cmMkLst>
            </pc226:cmChg>
          </p:ext>
        </pc:extLst>
      </pc:sldChg>
      <pc:sldChg chg="modSp">
        <pc:chgData name="Guest User" userId="" providerId="Windows Live" clId="Web-{95543833-00B3-4448-89AA-7B7BA1909826}" dt="2024-07-29T00:21:59.660" v="53" actId="20577"/>
        <pc:sldMkLst>
          <pc:docMk/>
          <pc:sldMk cId="398951915" sldId="287"/>
        </pc:sldMkLst>
        <pc:spChg chg="mod">
          <ac:chgData name="Guest User" userId="" providerId="Windows Live" clId="Web-{95543833-00B3-4448-89AA-7B7BA1909826}" dt="2024-07-29T00:21:59.660" v="53" actId="20577"/>
          <ac:spMkLst>
            <pc:docMk/>
            <pc:sldMk cId="398951915" sldId="287"/>
            <ac:spMk id="19" creationId="{E0F96301-5D36-210D-AF46-B8002E216AB6}"/>
          </ac:spMkLst>
        </pc:spChg>
      </pc:sldChg>
      <pc:sldChg chg="addSp modSp">
        <pc:chgData name="Guest User" userId="" providerId="Windows Live" clId="Web-{95543833-00B3-4448-89AA-7B7BA1909826}" dt="2024-07-29T01:10:52.388" v="184" actId="1076"/>
        <pc:sldMkLst>
          <pc:docMk/>
          <pc:sldMk cId="0" sldId="288"/>
        </pc:sldMkLst>
        <pc:picChg chg="add mod">
          <ac:chgData name="Guest User" userId="" providerId="Windows Live" clId="Web-{95543833-00B3-4448-89AA-7B7BA1909826}" dt="2024-07-29T01:10:52.388" v="184" actId="1076"/>
          <ac:picMkLst>
            <pc:docMk/>
            <pc:sldMk cId="0" sldId="288"/>
            <ac:picMk id="3" creationId="{C22E4AE5-FC6C-A7C6-C2CD-C85511EB2CC3}"/>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B259B6-E628-4C86-9E9E-683D3DA82E7C}" type="doc">
      <dgm:prSet loTypeId="urn:microsoft.com/office/officeart/2008/layout/VerticalCurvedList" loCatId="list" qsTypeId="urn:microsoft.com/office/officeart/2005/8/quickstyle/simple1" qsCatId="simple" csTypeId="urn:microsoft.com/office/officeart/2005/8/colors/accent1_4" csCatId="accent1" phldr="1"/>
      <dgm:spPr/>
      <dgm:t>
        <a:bodyPr/>
        <a:lstStyle/>
        <a:p>
          <a:endParaRPr lang="en-US"/>
        </a:p>
      </dgm:t>
    </dgm:pt>
    <dgm:pt modelId="{C8F7C419-639E-425A-B4D4-2DF9C8C7C7DD}">
      <dgm:prSet phldrT="[Text]"/>
      <dgm:spPr/>
      <dgm:t>
        <a:bodyPr/>
        <a:lstStyle/>
        <a:p>
          <a:pPr rtl="0">
            <a:buClr>
              <a:srgbClr val="000000"/>
            </a:buClr>
            <a:buSzPts val="3200"/>
            <a:buChar char="•"/>
          </a:pPr>
          <a:r>
            <a:rPr lang="en-US" dirty="0">
              <a:solidFill>
                <a:schemeClr val="bg1"/>
              </a:solidFill>
              <a:latin typeface="Arial"/>
            </a:rPr>
            <a:t>Understand key factors and roles involved in evaluating AI tools</a:t>
          </a:r>
          <a:endParaRPr lang="en-US" dirty="0">
            <a:solidFill>
              <a:schemeClr val="bg1"/>
            </a:solidFill>
          </a:endParaRPr>
        </a:p>
      </dgm:t>
    </dgm:pt>
    <dgm:pt modelId="{C1FDE917-CFFD-463F-B5FE-340EFA997EF9}" type="parTrans" cxnId="{58770943-2432-42BE-B459-ABD566C2B8EC}">
      <dgm:prSet/>
      <dgm:spPr/>
      <dgm:t>
        <a:bodyPr/>
        <a:lstStyle/>
        <a:p>
          <a:endParaRPr lang="en-US"/>
        </a:p>
      </dgm:t>
    </dgm:pt>
    <dgm:pt modelId="{CBF5F2C2-A508-4CEE-BCA6-91189CD60AF7}" type="sibTrans" cxnId="{58770943-2432-42BE-B459-ABD566C2B8EC}">
      <dgm:prSet/>
      <dgm:spPr/>
      <dgm:t>
        <a:bodyPr/>
        <a:lstStyle/>
        <a:p>
          <a:endParaRPr lang="en-US"/>
        </a:p>
      </dgm:t>
    </dgm:pt>
    <dgm:pt modelId="{B34C1106-CAB2-4F3E-9C66-45C7384D0BE4}">
      <dgm:prSet phldrT="[Text]"/>
      <dgm:spPr>
        <a:solidFill>
          <a:srgbClr val="29A89B"/>
        </a:solidFill>
      </dgm:spPr>
      <dgm:t>
        <a:bodyPr/>
        <a:lstStyle/>
        <a:p>
          <a:pPr rtl="0">
            <a:buClr>
              <a:srgbClr val="000000"/>
            </a:buClr>
            <a:buSzPts val="3200"/>
            <a:buChar char="•"/>
          </a:pPr>
          <a:r>
            <a:rPr lang="en-US" dirty="0">
              <a:solidFill>
                <a:schemeClr val="bg1"/>
              </a:solidFill>
              <a:latin typeface="Arial"/>
            </a:rPr>
            <a:t>Discover how nonprofit leaders build AI platforms for internal and external use</a:t>
          </a:r>
          <a:endParaRPr lang="en-US" dirty="0">
            <a:solidFill>
              <a:schemeClr val="bg1"/>
            </a:solidFill>
          </a:endParaRPr>
        </a:p>
      </dgm:t>
    </dgm:pt>
    <dgm:pt modelId="{B9DD3BF3-2120-4EA2-93CE-6445A7151891}" type="parTrans" cxnId="{42679A73-B4AE-422C-910A-CFC8ECAC17EC}">
      <dgm:prSet/>
      <dgm:spPr/>
      <dgm:t>
        <a:bodyPr/>
        <a:lstStyle/>
        <a:p>
          <a:endParaRPr lang="en-US"/>
        </a:p>
      </dgm:t>
    </dgm:pt>
    <dgm:pt modelId="{01E5CDF8-3395-4B0C-8AF8-808098ADF86B}" type="sibTrans" cxnId="{42679A73-B4AE-422C-910A-CFC8ECAC17EC}">
      <dgm:prSet/>
      <dgm:spPr/>
      <dgm:t>
        <a:bodyPr/>
        <a:lstStyle/>
        <a:p>
          <a:endParaRPr lang="en-US"/>
        </a:p>
      </dgm:t>
    </dgm:pt>
    <dgm:pt modelId="{3CEF4E8E-6E05-4D38-9EC6-F64D43A87E34}">
      <dgm:prSet phldrT="[Text]"/>
      <dgm:spPr>
        <a:solidFill>
          <a:srgbClr val="29A89B"/>
        </a:solidFill>
      </dgm:spPr>
      <dgm:t>
        <a:bodyPr/>
        <a:lstStyle/>
        <a:p>
          <a:pPr rtl="0">
            <a:buClr>
              <a:srgbClr val="000000"/>
            </a:buClr>
            <a:buSzPts val="3200"/>
            <a:buChar char="•"/>
          </a:pPr>
          <a:r>
            <a:rPr lang="en-US" dirty="0">
              <a:solidFill>
                <a:schemeClr val="bg1"/>
              </a:solidFill>
              <a:latin typeface="Arial"/>
            </a:rPr>
            <a:t>Know best practices when building with AI</a:t>
          </a:r>
          <a:endParaRPr lang="en-US" dirty="0">
            <a:solidFill>
              <a:schemeClr val="bg1"/>
            </a:solidFill>
          </a:endParaRPr>
        </a:p>
      </dgm:t>
    </dgm:pt>
    <dgm:pt modelId="{E535D270-F865-4901-A24E-580EF20833A3}" type="parTrans" cxnId="{4E3583B5-4F02-4608-A2B6-092C848DDD37}">
      <dgm:prSet/>
      <dgm:spPr/>
      <dgm:t>
        <a:bodyPr/>
        <a:lstStyle/>
        <a:p>
          <a:endParaRPr lang="en-US"/>
        </a:p>
      </dgm:t>
    </dgm:pt>
    <dgm:pt modelId="{DB9DEE1D-40A6-4A38-A788-EA493ADCD995}" type="sibTrans" cxnId="{4E3583B5-4F02-4608-A2B6-092C848DDD37}">
      <dgm:prSet/>
      <dgm:spPr/>
      <dgm:t>
        <a:bodyPr/>
        <a:lstStyle/>
        <a:p>
          <a:endParaRPr lang="en-US"/>
        </a:p>
      </dgm:t>
    </dgm:pt>
    <dgm:pt modelId="{19194522-346D-4C8B-A389-DD2715E35482}" type="pres">
      <dgm:prSet presAssocID="{23B259B6-E628-4C86-9E9E-683D3DA82E7C}" presName="Name0" presStyleCnt="0">
        <dgm:presLayoutVars>
          <dgm:chMax val="7"/>
          <dgm:chPref val="7"/>
          <dgm:dir/>
        </dgm:presLayoutVars>
      </dgm:prSet>
      <dgm:spPr/>
    </dgm:pt>
    <dgm:pt modelId="{FED8D28D-0F89-4CF2-9730-61D1BE25CB13}" type="pres">
      <dgm:prSet presAssocID="{23B259B6-E628-4C86-9E9E-683D3DA82E7C}" presName="Name1" presStyleCnt="0"/>
      <dgm:spPr/>
    </dgm:pt>
    <dgm:pt modelId="{25FFC2C0-36F9-4F31-A9EC-B7A79DBC9DD0}" type="pres">
      <dgm:prSet presAssocID="{23B259B6-E628-4C86-9E9E-683D3DA82E7C}" presName="cycle" presStyleCnt="0"/>
      <dgm:spPr/>
    </dgm:pt>
    <dgm:pt modelId="{5ED73DD2-BC8D-48FA-B074-98A497E5F14A}" type="pres">
      <dgm:prSet presAssocID="{23B259B6-E628-4C86-9E9E-683D3DA82E7C}" presName="srcNode" presStyleLbl="node1" presStyleIdx="0" presStyleCnt="3"/>
      <dgm:spPr/>
    </dgm:pt>
    <dgm:pt modelId="{DFD4A9A3-6F14-4C32-BB90-E4A2A5837F95}" type="pres">
      <dgm:prSet presAssocID="{23B259B6-E628-4C86-9E9E-683D3DA82E7C}" presName="conn" presStyleLbl="parChTrans1D2" presStyleIdx="0" presStyleCnt="1"/>
      <dgm:spPr/>
    </dgm:pt>
    <dgm:pt modelId="{0704D482-1BDA-4949-B102-593DBD03C2FE}" type="pres">
      <dgm:prSet presAssocID="{23B259B6-E628-4C86-9E9E-683D3DA82E7C}" presName="extraNode" presStyleLbl="node1" presStyleIdx="0" presStyleCnt="3"/>
      <dgm:spPr/>
    </dgm:pt>
    <dgm:pt modelId="{756397A5-3011-408D-8416-F52C9E0C7955}" type="pres">
      <dgm:prSet presAssocID="{23B259B6-E628-4C86-9E9E-683D3DA82E7C}" presName="dstNode" presStyleLbl="node1" presStyleIdx="0" presStyleCnt="3"/>
      <dgm:spPr/>
    </dgm:pt>
    <dgm:pt modelId="{9F0BCF88-4196-4749-B02D-D24ED0E06815}" type="pres">
      <dgm:prSet presAssocID="{C8F7C419-639E-425A-B4D4-2DF9C8C7C7DD}" presName="text_1" presStyleLbl="node1" presStyleIdx="0" presStyleCnt="3">
        <dgm:presLayoutVars>
          <dgm:bulletEnabled val="1"/>
        </dgm:presLayoutVars>
      </dgm:prSet>
      <dgm:spPr/>
    </dgm:pt>
    <dgm:pt modelId="{1DDEC755-0F0C-4785-9D0C-48D3398C80F7}" type="pres">
      <dgm:prSet presAssocID="{C8F7C419-639E-425A-B4D4-2DF9C8C7C7DD}" presName="accent_1" presStyleCnt="0"/>
      <dgm:spPr/>
    </dgm:pt>
    <dgm:pt modelId="{F100C6EC-5C21-433D-811E-FADADF85E6E5}" type="pres">
      <dgm:prSet presAssocID="{C8F7C419-639E-425A-B4D4-2DF9C8C7C7DD}" presName="accentRepeatNode" presStyleLbl="solidFgAcc1" presStyleIdx="0" presStyleCnt="3"/>
      <dgm:spPr/>
    </dgm:pt>
    <dgm:pt modelId="{D9725556-70FB-4C70-BFDB-9C320DECE0CB}" type="pres">
      <dgm:prSet presAssocID="{B34C1106-CAB2-4F3E-9C66-45C7384D0BE4}" presName="text_2" presStyleLbl="node1" presStyleIdx="1" presStyleCnt="3">
        <dgm:presLayoutVars>
          <dgm:bulletEnabled val="1"/>
        </dgm:presLayoutVars>
      </dgm:prSet>
      <dgm:spPr/>
    </dgm:pt>
    <dgm:pt modelId="{CA8F5F47-41B3-4E0A-97B3-962CB3177A7E}" type="pres">
      <dgm:prSet presAssocID="{B34C1106-CAB2-4F3E-9C66-45C7384D0BE4}" presName="accent_2" presStyleCnt="0"/>
      <dgm:spPr/>
    </dgm:pt>
    <dgm:pt modelId="{92CF11A1-BBA3-4540-9516-AF0661C3E5E0}" type="pres">
      <dgm:prSet presAssocID="{B34C1106-CAB2-4F3E-9C66-45C7384D0BE4}" presName="accentRepeatNode" presStyleLbl="solidFgAcc1" presStyleIdx="1" presStyleCnt="3"/>
      <dgm:spPr/>
    </dgm:pt>
    <dgm:pt modelId="{6685F0F3-6211-4C35-B163-B1F81F17573A}" type="pres">
      <dgm:prSet presAssocID="{3CEF4E8E-6E05-4D38-9EC6-F64D43A87E34}" presName="text_3" presStyleLbl="node1" presStyleIdx="2" presStyleCnt="3">
        <dgm:presLayoutVars>
          <dgm:bulletEnabled val="1"/>
        </dgm:presLayoutVars>
      </dgm:prSet>
      <dgm:spPr/>
    </dgm:pt>
    <dgm:pt modelId="{DC7ADC11-A61B-4544-ABB0-EB772436F065}" type="pres">
      <dgm:prSet presAssocID="{3CEF4E8E-6E05-4D38-9EC6-F64D43A87E34}" presName="accent_3" presStyleCnt="0"/>
      <dgm:spPr/>
    </dgm:pt>
    <dgm:pt modelId="{62E0C681-B9C1-49DE-81B1-27D56A0ABFD8}" type="pres">
      <dgm:prSet presAssocID="{3CEF4E8E-6E05-4D38-9EC6-F64D43A87E34}" presName="accentRepeatNode" presStyleLbl="solidFgAcc1" presStyleIdx="2" presStyleCnt="3"/>
      <dgm:spPr/>
    </dgm:pt>
  </dgm:ptLst>
  <dgm:cxnLst>
    <dgm:cxn modelId="{8F538F32-EF81-4EBB-89A4-1A93D0D2E3FF}" type="presOf" srcId="{B34C1106-CAB2-4F3E-9C66-45C7384D0BE4}" destId="{D9725556-70FB-4C70-BFDB-9C320DECE0CB}" srcOrd="0" destOrd="0" presId="urn:microsoft.com/office/officeart/2008/layout/VerticalCurvedList"/>
    <dgm:cxn modelId="{58770943-2432-42BE-B459-ABD566C2B8EC}" srcId="{23B259B6-E628-4C86-9E9E-683D3DA82E7C}" destId="{C8F7C419-639E-425A-B4D4-2DF9C8C7C7DD}" srcOrd="0" destOrd="0" parTransId="{C1FDE917-CFFD-463F-B5FE-340EFA997EF9}" sibTransId="{CBF5F2C2-A508-4CEE-BCA6-91189CD60AF7}"/>
    <dgm:cxn modelId="{42679A73-B4AE-422C-910A-CFC8ECAC17EC}" srcId="{23B259B6-E628-4C86-9E9E-683D3DA82E7C}" destId="{B34C1106-CAB2-4F3E-9C66-45C7384D0BE4}" srcOrd="1" destOrd="0" parTransId="{B9DD3BF3-2120-4EA2-93CE-6445A7151891}" sibTransId="{01E5CDF8-3395-4B0C-8AF8-808098ADF86B}"/>
    <dgm:cxn modelId="{25192B80-5A12-47DE-AA5D-722655ECE61D}" type="presOf" srcId="{C8F7C419-639E-425A-B4D4-2DF9C8C7C7DD}" destId="{9F0BCF88-4196-4749-B02D-D24ED0E06815}" srcOrd="0" destOrd="0" presId="urn:microsoft.com/office/officeart/2008/layout/VerticalCurvedList"/>
    <dgm:cxn modelId="{A8464F9B-A3F9-46FA-B336-9928D6B7BE6C}" type="presOf" srcId="{3CEF4E8E-6E05-4D38-9EC6-F64D43A87E34}" destId="{6685F0F3-6211-4C35-B163-B1F81F17573A}" srcOrd="0" destOrd="0" presId="urn:microsoft.com/office/officeart/2008/layout/VerticalCurvedList"/>
    <dgm:cxn modelId="{91A673A1-2C43-4BA0-8393-D0A5DD34BB47}" type="presOf" srcId="{23B259B6-E628-4C86-9E9E-683D3DA82E7C}" destId="{19194522-346D-4C8B-A389-DD2715E35482}" srcOrd="0" destOrd="0" presId="urn:microsoft.com/office/officeart/2008/layout/VerticalCurvedList"/>
    <dgm:cxn modelId="{4E3583B5-4F02-4608-A2B6-092C848DDD37}" srcId="{23B259B6-E628-4C86-9E9E-683D3DA82E7C}" destId="{3CEF4E8E-6E05-4D38-9EC6-F64D43A87E34}" srcOrd="2" destOrd="0" parTransId="{E535D270-F865-4901-A24E-580EF20833A3}" sibTransId="{DB9DEE1D-40A6-4A38-A788-EA493ADCD995}"/>
    <dgm:cxn modelId="{A1F02FFB-0982-42DB-92D8-76AF797AA3FB}" type="presOf" srcId="{CBF5F2C2-A508-4CEE-BCA6-91189CD60AF7}" destId="{DFD4A9A3-6F14-4C32-BB90-E4A2A5837F95}" srcOrd="0" destOrd="0" presId="urn:microsoft.com/office/officeart/2008/layout/VerticalCurvedList"/>
    <dgm:cxn modelId="{A8E0962F-B82F-4081-98C4-9CD9586C099C}" type="presParOf" srcId="{19194522-346D-4C8B-A389-DD2715E35482}" destId="{FED8D28D-0F89-4CF2-9730-61D1BE25CB13}" srcOrd="0" destOrd="0" presId="urn:microsoft.com/office/officeart/2008/layout/VerticalCurvedList"/>
    <dgm:cxn modelId="{48ABF34D-4541-43FF-AC00-D6FE1EAF5C57}" type="presParOf" srcId="{FED8D28D-0F89-4CF2-9730-61D1BE25CB13}" destId="{25FFC2C0-36F9-4F31-A9EC-B7A79DBC9DD0}" srcOrd="0" destOrd="0" presId="urn:microsoft.com/office/officeart/2008/layout/VerticalCurvedList"/>
    <dgm:cxn modelId="{4FA6F10F-A759-4755-B757-6C16A8C645FD}" type="presParOf" srcId="{25FFC2C0-36F9-4F31-A9EC-B7A79DBC9DD0}" destId="{5ED73DD2-BC8D-48FA-B074-98A497E5F14A}" srcOrd="0" destOrd="0" presId="urn:microsoft.com/office/officeart/2008/layout/VerticalCurvedList"/>
    <dgm:cxn modelId="{145D6305-4B32-43F4-A5CB-36375E71F2BA}" type="presParOf" srcId="{25FFC2C0-36F9-4F31-A9EC-B7A79DBC9DD0}" destId="{DFD4A9A3-6F14-4C32-BB90-E4A2A5837F95}" srcOrd="1" destOrd="0" presId="urn:microsoft.com/office/officeart/2008/layout/VerticalCurvedList"/>
    <dgm:cxn modelId="{9D33D101-260E-41CE-B724-9E342B995FEC}" type="presParOf" srcId="{25FFC2C0-36F9-4F31-A9EC-B7A79DBC9DD0}" destId="{0704D482-1BDA-4949-B102-593DBD03C2FE}" srcOrd="2" destOrd="0" presId="urn:microsoft.com/office/officeart/2008/layout/VerticalCurvedList"/>
    <dgm:cxn modelId="{7DF95EE6-DC27-41D3-8E85-7336D9E20204}" type="presParOf" srcId="{25FFC2C0-36F9-4F31-A9EC-B7A79DBC9DD0}" destId="{756397A5-3011-408D-8416-F52C9E0C7955}" srcOrd="3" destOrd="0" presId="urn:microsoft.com/office/officeart/2008/layout/VerticalCurvedList"/>
    <dgm:cxn modelId="{3B3E553B-8D67-421B-B19F-D9DA561C1288}" type="presParOf" srcId="{FED8D28D-0F89-4CF2-9730-61D1BE25CB13}" destId="{9F0BCF88-4196-4749-B02D-D24ED0E06815}" srcOrd="1" destOrd="0" presId="urn:microsoft.com/office/officeart/2008/layout/VerticalCurvedList"/>
    <dgm:cxn modelId="{4537D33D-D2E5-498D-A310-7D19E810F676}" type="presParOf" srcId="{FED8D28D-0F89-4CF2-9730-61D1BE25CB13}" destId="{1DDEC755-0F0C-4785-9D0C-48D3398C80F7}" srcOrd="2" destOrd="0" presId="urn:microsoft.com/office/officeart/2008/layout/VerticalCurvedList"/>
    <dgm:cxn modelId="{3A29B2BD-E57B-4356-A414-1E463273F788}" type="presParOf" srcId="{1DDEC755-0F0C-4785-9D0C-48D3398C80F7}" destId="{F100C6EC-5C21-433D-811E-FADADF85E6E5}" srcOrd="0" destOrd="0" presId="urn:microsoft.com/office/officeart/2008/layout/VerticalCurvedList"/>
    <dgm:cxn modelId="{9A49D8D4-80F9-4A1F-8DF7-9AF39FC63B4A}" type="presParOf" srcId="{FED8D28D-0F89-4CF2-9730-61D1BE25CB13}" destId="{D9725556-70FB-4C70-BFDB-9C320DECE0CB}" srcOrd="3" destOrd="0" presId="urn:microsoft.com/office/officeart/2008/layout/VerticalCurvedList"/>
    <dgm:cxn modelId="{9D0E5DB8-CBB6-4BBA-9A6F-26D14831B8F6}" type="presParOf" srcId="{FED8D28D-0F89-4CF2-9730-61D1BE25CB13}" destId="{CA8F5F47-41B3-4E0A-97B3-962CB3177A7E}" srcOrd="4" destOrd="0" presId="urn:microsoft.com/office/officeart/2008/layout/VerticalCurvedList"/>
    <dgm:cxn modelId="{FFA99DFF-972D-43A1-A59F-F607996BFBB3}" type="presParOf" srcId="{CA8F5F47-41B3-4E0A-97B3-962CB3177A7E}" destId="{92CF11A1-BBA3-4540-9516-AF0661C3E5E0}" srcOrd="0" destOrd="0" presId="urn:microsoft.com/office/officeart/2008/layout/VerticalCurvedList"/>
    <dgm:cxn modelId="{E59FDBDE-C25E-46DA-896C-F088D2813802}" type="presParOf" srcId="{FED8D28D-0F89-4CF2-9730-61D1BE25CB13}" destId="{6685F0F3-6211-4C35-B163-B1F81F17573A}" srcOrd="5" destOrd="0" presId="urn:microsoft.com/office/officeart/2008/layout/VerticalCurvedList"/>
    <dgm:cxn modelId="{B78451C1-4BEF-45A5-9769-5866DCFB8B3C}" type="presParOf" srcId="{FED8D28D-0F89-4CF2-9730-61D1BE25CB13}" destId="{DC7ADC11-A61B-4544-ABB0-EB772436F065}" srcOrd="6" destOrd="0" presId="urn:microsoft.com/office/officeart/2008/layout/VerticalCurvedList"/>
    <dgm:cxn modelId="{7E8E17D9-7B9E-402D-9A67-151347B67381}" type="presParOf" srcId="{DC7ADC11-A61B-4544-ABB0-EB772436F065}" destId="{62E0C681-B9C1-49DE-81B1-27D56A0ABFD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D4A9A3-6F14-4C32-BB90-E4A2A5837F95}">
      <dsp:nvSpPr>
        <dsp:cNvPr id="0" name=""/>
        <dsp:cNvSpPr/>
      </dsp:nvSpPr>
      <dsp:spPr>
        <a:xfrm>
          <a:off x="-6976207" y="-1067018"/>
          <a:ext cx="8306236" cy="8306236"/>
        </a:xfrm>
        <a:prstGeom prst="blockArc">
          <a:avLst>
            <a:gd name="adj1" fmla="val 18900000"/>
            <a:gd name="adj2" fmla="val 2700000"/>
            <a:gd name="adj3" fmla="val 260"/>
          </a:avLst>
        </a:pr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0BCF88-4196-4749-B02D-D24ED0E06815}">
      <dsp:nvSpPr>
        <dsp:cNvPr id="0" name=""/>
        <dsp:cNvSpPr/>
      </dsp:nvSpPr>
      <dsp:spPr>
        <a:xfrm>
          <a:off x="856701" y="617220"/>
          <a:ext cx="11250122" cy="1234440"/>
        </a:xfrm>
        <a:prstGeom prst="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79837" tIns="99060" rIns="99060" bIns="99060" numCol="1" spcCol="1270" anchor="ctr" anchorCtr="0">
          <a:noAutofit/>
        </a:bodyPr>
        <a:lstStyle/>
        <a:p>
          <a:pPr marL="0" lvl="0" indent="0" algn="l" defTabSz="1733550" rtl="0">
            <a:lnSpc>
              <a:spcPct val="90000"/>
            </a:lnSpc>
            <a:spcBef>
              <a:spcPct val="0"/>
            </a:spcBef>
            <a:spcAft>
              <a:spcPct val="35000"/>
            </a:spcAft>
            <a:buClr>
              <a:srgbClr val="000000"/>
            </a:buClr>
            <a:buSzPts val="3200"/>
            <a:buNone/>
          </a:pPr>
          <a:r>
            <a:rPr lang="en-US" sz="3900" kern="1200" dirty="0">
              <a:solidFill>
                <a:schemeClr val="bg1"/>
              </a:solidFill>
              <a:latin typeface="Arial"/>
            </a:rPr>
            <a:t>Understand key factors and roles involved in evaluating AI tools</a:t>
          </a:r>
          <a:endParaRPr lang="en-US" sz="3900" kern="1200" dirty="0">
            <a:solidFill>
              <a:schemeClr val="bg1"/>
            </a:solidFill>
          </a:endParaRPr>
        </a:p>
      </dsp:txBody>
      <dsp:txXfrm>
        <a:off x="856701" y="617220"/>
        <a:ext cx="11250122" cy="1234440"/>
      </dsp:txXfrm>
    </dsp:sp>
    <dsp:sp modelId="{F100C6EC-5C21-433D-811E-FADADF85E6E5}">
      <dsp:nvSpPr>
        <dsp:cNvPr id="0" name=""/>
        <dsp:cNvSpPr/>
      </dsp:nvSpPr>
      <dsp:spPr>
        <a:xfrm>
          <a:off x="85176" y="462915"/>
          <a:ext cx="1543049" cy="1543049"/>
        </a:xfrm>
        <a:prstGeom prst="ellipse">
          <a:avLst/>
        </a:prstGeom>
        <a:solidFill>
          <a:schemeClr val="lt1">
            <a:hueOff val="0"/>
            <a:satOff val="0"/>
            <a:lumOff val="0"/>
            <a:alphaOff val="0"/>
          </a:schemeClr>
        </a:solidFill>
        <a:ln w="25400" cap="flat" cmpd="sng" algn="ctr">
          <a:solidFill>
            <a:schemeClr val="accent1">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725556-70FB-4C70-BFDB-9C320DECE0CB}">
      <dsp:nvSpPr>
        <dsp:cNvPr id="0" name=""/>
        <dsp:cNvSpPr/>
      </dsp:nvSpPr>
      <dsp:spPr>
        <a:xfrm>
          <a:off x="1305420" y="2468880"/>
          <a:ext cx="10801403" cy="1234440"/>
        </a:xfrm>
        <a:prstGeom prst="rect">
          <a:avLst/>
        </a:prstGeom>
        <a:solidFill>
          <a:srgbClr val="29A89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79837" tIns="99060" rIns="99060" bIns="99060" numCol="1" spcCol="1270" anchor="ctr" anchorCtr="0">
          <a:noAutofit/>
        </a:bodyPr>
        <a:lstStyle/>
        <a:p>
          <a:pPr marL="0" lvl="0" indent="0" algn="l" defTabSz="1733550" rtl="0">
            <a:lnSpc>
              <a:spcPct val="90000"/>
            </a:lnSpc>
            <a:spcBef>
              <a:spcPct val="0"/>
            </a:spcBef>
            <a:spcAft>
              <a:spcPct val="35000"/>
            </a:spcAft>
            <a:buClr>
              <a:srgbClr val="000000"/>
            </a:buClr>
            <a:buSzPts val="3200"/>
            <a:buNone/>
          </a:pPr>
          <a:r>
            <a:rPr lang="en-US" sz="3900" kern="1200" dirty="0">
              <a:solidFill>
                <a:schemeClr val="bg1"/>
              </a:solidFill>
              <a:latin typeface="Arial"/>
            </a:rPr>
            <a:t>Discover how nonprofit leaders build AI platforms for internal and external use</a:t>
          </a:r>
          <a:endParaRPr lang="en-US" sz="3900" kern="1200" dirty="0">
            <a:solidFill>
              <a:schemeClr val="bg1"/>
            </a:solidFill>
          </a:endParaRPr>
        </a:p>
      </dsp:txBody>
      <dsp:txXfrm>
        <a:off x="1305420" y="2468880"/>
        <a:ext cx="10801403" cy="1234440"/>
      </dsp:txXfrm>
    </dsp:sp>
    <dsp:sp modelId="{92CF11A1-BBA3-4540-9516-AF0661C3E5E0}">
      <dsp:nvSpPr>
        <dsp:cNvPr id="0" name=""/>
        <dsp:cNvSpPr/>
      </dsp:nvSpPr>
      <dsp:spPr>
        <a:xfrm>
          <a:off x="533895" y="2314574"/>
          <a:ext cx="1543049" cy="1543049"/>
        </a:xfrm>
        <a:prstGeom prst="ellipse">
          <a:avLst/>
        </a:prstGeom>
        <a:solidFill>
          <a:schemeClr val="lt1">
            <a:hueOff val="0"/>
            <a:satOff val="0"/>
            <a:lumOff val="0"/>
            <a:alphaOff val="0"/>
          </a:schemeClr>
        </a:solidFill>
        <a:ln w="25400" cap="flat" cmpd="sng" algn="ctr">
          <a:solidFill>
            <a:schemeClr val="accent1">
              <a:shade val="50000"/>
              <a:hueOff val="507423"/>
              <a:satOff val="0"/>
              <a:lumOff val="32202"/>
              <a:alphaOff val="0"/>
            </a:schemeClr>
          </a:solidFill>
          <a:prstDash val="solid"/>
        </a:ln>
        <a:effectLst/>
      </dsp:spPr>
      <dsp:style>
        <a:lnRef idx="2">
          <a:scrgbClr r="0" g="0" b="0"/>
        </a:lnRef>
        <a:fillRef idx="1">
          <a:scrgbClr r="0" g="0" b="0"/>
        </a:fillRef>
        <a:effectRef idx="0">
          <a:scrgbClr r="0" g="0" b="0"/>
        </a:effectRef>
        <a:fontRef idx="minor"/>
      </dsp:style>
    </dsp:sp>
    <dsp:sp modelId="{6685F0F3-6211-4C35-B163-B1F81F17573A}">
      <dsp:nvSpPr>
        <dsp:cNvPr id="0" name=""/>
        <dsp:cNvSpPr/>
      </dsp:nvSpPr>
      <dsp:spPr>
        <a:xfrm>
          <a:off x="856701" y="4320540"/>
          <a:ext cx="11250122" cy="1234440"/>
        </a:xfrm>
        <a:prstGeom prst="rect">
          <a:avLst/>
        </a:prstGeom>
        <a:solidFill>
          <a:srgbClr val="29A89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79837" tIns="99060" rIns="99060" bIns="99060" numCol="1" spcCol="1270" anchor="ctr" anchorCtr="0">
          <a:noAutofit/>
        </a:bodyPr>
        <a:lstStyle/>
        <a:p>
          <a:pPr marL="0" lvl="0" indent="0" algn="l" defTabSz="1733550" rtl="0">
            <a:lnSpc>
              <a:spcPct val="90000"/>
            </a:lnSpc>
            <a:spcBef>
              <a:spcPct val="0"/>
            </a:spcBef>
            <a:spcAft>
              <a:spcPct val="35000"/>
            </a:spcAft>
            <a:buClr>
              <a:srgbClr val="000000"/>
            </a:buClr>
            <a:buSzPts val="3200"/>
            <a:buNone/>
          </a:pPr>
          <a:r>
            <a:rPr lang="en-US" sz="3900" kern="1200" dirty="0">
              <a:solidFill>
                <a:schemeClr val="bg1"/>
              </a:solidFill>
              <a:latin typeface="Arial"/>
            </a:rPr>
            <a:t>Know best practices when building with AI</a:t>
          </a:r>
          <a:endParaRPr lang="en-US" sz="3900" kern="1200" dirty="0">
            <a:solidFill>
              <a:schemeClr val="bg1"/>
            </a:solidFill>
          </a:endParaRPr>
        </a:p>
      </dsp:txBody>
      <dsp:txXfrm>
        <a:off x="856701" y="4320540"/>
        <a:ext cx="11250122" cy="1234440"/>
      </dsp:txXfrm>
    </dsp:sp>
    <dsp:sp modelId="{62E0C681-B9C1-49DE-81B1-27D56A0ABFD8}">
      <dsp:nvSpPr>
        <dsp:cNvPr id="0" name=""/>
        <dsp:cNvSpPr/>
      </dsp:nvSpPr>
      <dsp:spPr>
        <a:xfrm>
          <a:off x="85176" y="4166235"/>
          <a:ext cx="1543049" cy="1543049"/>
        </a:xfrm>
        <a:prstGeom prst="ellipse">
          <a:avLst/>
        </a:prstGeom>
        <a:solidFill>
          <a:schemeClr val="lt1">
            <a:hueOff val="0"/>
            <a:satOff val="0"/>
            <a:lumOff val="0"/>
            <a:alphaOff val="0"/>
          </a:schemeClr>
        </a:solidFill>
        <a:ln w="25400" cap="flat" cmpd="sng" algn="ctr">
          <a:solidFill>
            <a:schemeClr val="accent1">
              <a:shade val="50000"/>
              <a:hueOff val="507423"/>
              <a:satOff val="0"/>
              <a:lumOff val="32202"/>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7A3669-2647-4E59-BB43-39C538937F7B}" type="datetimeFigureOut">
              <a:rPr lang="en-US" smtClean="0"/>
              <a:t>8/20/2024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8C5DF6-1988-430B-8E0A-DFC4139E66C3}" type="slidenum">
              <a:rPr lang="en-US" smtClean="0"/>
              <a:t>‹#›</a:t>
            </a:fld>
            <a:endParaRPr lang="en-US"/>
          </a:p>
        </p:txBody>
      </p:sp>
    </p:spTree>
    <p:extLst>
      <p:ext uri="{BB962C8B-B14F-4D97-AF65-F5344CB8AC3E}">
        <p14:creationId xmlns:p14="http://schemas.microsoft.com/office/powerpoint/2010/main" val="3708196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linkedin.com/in/dizehacioglu/"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i="0" dirty="0">
                <a:solidFill>
                  <a:srgbClr val="212121"/>
                </a:solidFill>
                <a:effectLst/>
                <a:highlight>
                  <a:srgbClr val="FFFFFF"/>
                </a:highlight>
                <a:latin typeface="circular"/>
              </a:rPr>
              <a:t>Hi, my name is &lt;name&gt;. I’m the &lt;title&gt; at &lt;organization. I'm excited to talk with you today about AI tools, evaluation, development, and analysis. If you are at an organization that is building technology, this will help you be more informed about what goes into building and the age of generative AI and what's possible by looking at what has been done and how it's been done. </a:t>
            </a:r>
            <a:endParaRPr dirty="0"/>
          </a:p>
        </p:txBody>
      </p:sp>
      <p:sp>
        <p:nvSpPr>
          <p:cNvPr id="150" name="Google Shape;15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Let’s take a look at the work of an incredible organization, Annie Cannons, which trains, prepares, and connects individuals who have experienced human trafficking to sustainable careers in tech. Annie Cannons uses AI to refactor, but they also use it to customize learning pathways for their students. They use AI creatively to help them build websites that just don't have that standard forum if some content, but text content that gives students a real feel of what something might look like after it’s fully built out. It’s worthwhile to note that even as Annie Cannons is testing and using AI, some staff members are expressed strong opposition to using AI, citing environmental and copyright concerns. This is definitely a conversation that's equally important as what to build and how to build. You want to be mindful of that and navigate conversations about when and how to use AI with care as you explore what you will employ AI to build. This is why it’s so important to start with organizational values and principles, and communicate clear direction as you build. At the end of the day, a goal should be to mitigate as much harm as possible, while also making sure that you are thinking about how can you provide as much benefit to the people you serve as possible. </a:t>
            </a:r>
            <a:endParaRPr lang="en-US" dirty="0"/>
          </a:p>
        </p:txBody>
      </p:sp>
      <p:sp>
        <p:nvSpPr>
          <p:cNvPr id="4" name="Slide Number Placeholder 3"/>
          <p:cNvSpPr>
            <a:spLocks noGrp="1"/>
          </p:cNvSpPr>
          <p:nvPr>
            <p:ph type="sldNum" sz="quarter" idx="5"/>
          </p:nvPr>
        </p:nvSpPr>
        <p:spPr/>
        <p:txBody>
          <a:bodyPr/>
          <a:lstStyle/>
          <a:p>
            <a:fld id="{EF8C5DF6-1988-430B-8E0A-DFC4139E66C3}" type="slidenum">
              <a:rPr lang="en-US" smtClean="0"/>
              <a:t>10</a:t>
            </a:fld>
            <a:endParaRPr lang="en-US"/>
          </a:p>
        </p:txBody>
      </p:sp>
    </p:spTree>
    <p:extLst>
      <p:ext uri="{BB962C8B-B14F-4D97-AF65-F5344CB8AC3E}">
        <p14:creationId xmlns:p14="http://schemas.microsoft.com/office/powerpoint/2010/main" val="12222241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Let’s consider the work of a different organization, </a:t>
            </a:r>
            <a:r>
              <a:rPr lang="en-US" b="0" i="0" dirty="0" err="1">
                <a:solidFill>
                  <a:srgbClr val="212121"/>
                </a:solidFill>
                <a:effectLst/>
                <a:highlight>
                  <a:srgbClr val="FFFFFF"/>
                </a:highlight>
                <a:latin typeface="circular"/>
              </a:rPr>
              <a:t>MRelief</a:t>
            </a:r>
            <a:r>
              <a:rPr lang="en-US" b="0" i="0" dirty="0">
                <a:solidFill>
                  <a:srgbClr val="212121"/>
                </a:solidFill>
                <a:effectLst/>
                <a:highlight>
                  <a:srgbClr val="FFFFFF"/>
                </a:highlight>
                <a:latin typeface="circular"/>
              </a:rPr>
              <a:t>, which has the mission to transform access to social services for the inherent dignity of all people, They have been using AI for several years. Their initial use cases included speech to text transcription to help SNAP applicants avoid long wait times . They also have leveraged AI to apply sentiment analysis to text messages that come in when people are alive and in the middle of enrollment processes. When something goes wrong and the user texts, </a:t>
            </a:r>
            <a:r>
              <a:rPr lang="en-US" b="0" i="0" dirty="0" err="1">
                <a:solidFill>
                  <a:srgbClr val="212121"/>
                </a:solidFill>
                <a:effectLst/>
                <a:highlight>
                  <a:srgbClr val="FFFFFF"/>
                </a:highlight>
                <a:latin typeface="circular"/>
              </a:rPr>
              <a:t>Mrelief</a:t>
            </a:r>
            <a:r>
              <a:rPr lang="en-US" b="0" i="0" dirty="0">
                <a:solidFill>
                  <a:srgbClr val="212121"/>
                </a:solidFill>
                <a:effectLst/>
                <a:highlight>
                  <a:srgbClr val="FFFFFF"/>
                </a:highlight>
                <a:latin typeface="circular"/>
              </a:rPr>
              <a:t> uses AI to detect the emotion associated with the language that used, so that they can provide even more empathy -- especially if something has gone wrong. </a:t>
            </a:r>
            <a:r>
              <a:rPr lang="en-US" b="0" i="0" dirty="0" err="1">
                <a:solidFill>
                  <a:srgbClr val="212121"/>
                </a:solidFill>
                <a:effectLst/>
                <a:highlight>
                  <a:srgbClr val="FFFFFF"/>
                </a:highlight>
                <a:latin typeface="circular"/>
              </a:rPr>
              <a:t>Mrelief</a:t>
            </a:r>
            <a:r>
              <a:rPr lang="en-US" b="0" i="0" dirty="0">
                <a:solidFill>
                  <a:srgbClr val="212121"/>
                </a:solidFill>
                <a:effectLst/>
                <a:highlight>
                  <a:srgbClr val="FFFFFF"/>
                </a:highlight>
                <a:latin typeface="circular"/>
              </a:rPr>
              <a:t> is actively using a suite of tools to train data for a next-generation chatbot to help people sign up for SNAP benefits in the U.S. What's been top of mind for </a:t>
            </a:r>
            <a:r>
              <a:rPr lang="en-US" b="0" i="0" dirty="0" err="1">
                <a:solidFill>
                  <a:srgbClr val="212121"/>
                </a:solidFill>
                <a:effectLst/>
                <a:highlight>
                  <a:srgbClr val="FFFFFF"/>
                </a:highlight>
                <a:latin typeface="circular"/>
              </a:rPr>
              <a:t>MRelief</a:t>
            </a:r>
            <a:r>
              <a:rPr lang="en-US" b="0" i="0" dirty="0">
                <a:solidFill>
                  <a:srgbClr val="212121"/>
                </a:solidFill>
                <a:effectLst/>
                <a:highlight>
                  <a:srgbClr val="FFFFFF"/>
                </a:highlight>
                <a:latin typeface="circular"/>
              </a:rPr>
              <a:t> CTO </a:t>
            </a:r>
            <a:r>
              <a:rPr lang="en-US" sz="1200" b="0" i="0" kern="1200" dirty="0" err="1">
                <a:solidFill>
                  <a:srgbClr val="212121"/>
                </a:solidFill>
                <a:effectLst/>
                <a:highlight>
                  <a:srgbClr val="FFFFFF"/>
                </a:highlight>
                <a:latin typeface="circular"/>
                <a:ea typeface="+mn-ea"/>
                <a:cs typeface="+mn-cs"/>
                <a:hlinkClick r:id="rId3">
                  <a:extLst>
                    <a:ext uri="{A12FA001-AC4F-418D-AE19-62706E023703}">
                      <ahyp:hlinkClr xmlns:ahyp="http://schemas.microsoft.com/office/drawing/2018/hyperlinkcolor" val="tx"/>
                    </a:ext>
                  </a:extLst>
                </a:hlinkClick>
              </a:rPr>
              <a:t>Dize</a:t>
            </a:r>
            <a:r>
              <a:rPr lang="en-US" sz="1200" b="0" i="0" kern="1200" dirty="0">
                <a:solidFill>
                  <a:srgbClr val="212121"/>
                </a:solidFill>
                <a:effectLst/>
                <a:highlight>
                  <a:srgbClr val="FFFFFF"/>
                </a:highlight>
                <a:latin typeface="circular"/>
                <a:ea typeface="+mn-ea"/>
                <a:cs typeface="+mn-cs"/>
                <a:hlinkClick r:id="rId3">
                  <a:extLst>
                    <a:ext uri="{A12FA001-AC4F-418D-AE19-62706E023703}">
                      <ahyp:hlinkClr xmlns:ahyp="http://schemas.microsoft.com/office/drawing/2018/hyperlinkcolor" val="tx"/>
                    </a:ext>
                  </a:extLst>
                </a:hlinkClick>
              </a:rPr>
              <a:t> </a:t>
            </a:r>
            <a:r>
              <a:rPr lang="en-US" sz="1200" b="0" i="0" kern="1200" dirty="0" err="1">
                <a:solidFill>
                  <a:srgbClr val="212121"/>
                </a:solidFill>
                <a:effectLst/>
                <a:highlight>
                  <a:srgbClr val="FFFFFF"/>
                </a:highlight>
                <a:latin typeface="circular"/>
                <a:ea typeface="+mn-ea"/>
                <a:cs typeface="+mn-cs"/>
                <a:hlinkClick r:id="rId3">
                  <a:extLst>
                    <a:ext uri="{A12FA001-AC4F-418D-AE19-62706E023703}">
                      <ahyp:hlinkClr xmlns:ahyp="http://schemas.microsoft.com/office/drawing/2018/hyperlinkcolor" val="tx"/>
                    </a:ext>
                  </a:extLst>
                </a:hlinkClick>
              </a:rPr>
              <a:t>Hacioglu</a:t>
            </a:r>
            <a:r>
              <a:rPr lang="en-US" sz="1200" b="0" i="0" kern="1200" dirty="0">
                <a:solidFill>
                  <a:srgbClr val="212121"/>
                </a:solidFill>
                <a:effectLst/>
                <a:highlight>
                  <a:srgbClr val="FFFFFF"/>
                </a:highlight>
                <a:latin typeface="circular"/>
                <a:ea typeface="+mn-ea"/>
                <a:cs typeface="+mn-cs"/>
              </a:rPr>
              <a:t> </a:t>
            </a:r>
            <a:r>
              <a:rPr lang="en-US" b="0" i="0" dirty="0">
                <a:solidFill>
                  <a:srgbClr val="212121"/>
                </a:solidFill>
                <a:effectLst/>
                <a:highlight>
                  <a:srgbClr val="FFFFFF"/>
                </a:highlight>
                <a:latin typeface="circular"/>
              </a:rPr>
              <a:t>is coming up with the best data structure for the training data. This is really important because at the end of the day, the goal is to generate responses that are as accurate it as possible, especially when the stakes are getting the food that you need to survive. </a:t>
            </a:r>
            <a:endParaRPr lang="en-US" dirty="0"/>
          </a:p>
        </p:txBody>
      </p:sp>
      <p:sp>
        <p:nvSpPr>
          <p:cNvPr id="4" name="Slide Number Placeholder 3"/>
          <p:cNvSpPr>
            <a:spLocks noGrp="1"/>
          </p:cNvSpPr>
          <p:nvPr>
            <p:ph type="sldNum" sz="quarter" idx="5"/>
          </p:nvPr>
        </p:nvSpPr>
        <p:spPr/>
        <p:txBody>
          <a:bodyPr/>
          <a:lstStyle/>
          <a:p>
            <a:fld id="{EF8C5DF6-1988-430B-8E0A-DFC4139E66C3}" type="slidenum">
              <a:rPr lang="en-US" smtClean="0"/>
              <a:t>11</a:t>
            </a:fld>
            <a:endParaRPr lang="en-US"/>
          </a:p>
        </p:txBody>
      </p:sp>
    </p:spTree>
    <p:extLst>
      <p:ext uri="{BB962C8B-B14F-4D97-AF65-F5344CB8AC3E}">
        <p14:creationId xmlns:p14="http://schemas.microsoft.com/office/powerpoint/2010/main" val="40032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Now, we’ve talked about Annie Cannons and </a:t>
            </a:r>
            <a:r>
              <a:rPr lang="en-US" b="0" i="0" dirty="0" err="1">
                <a:solidFill>
                  <a:srgbClr val="212121"/>
                </a:solidFill>
                <a:effectLst/>
                <a:highlight>
                  <a:srgbClr val="FFFFFF"/>
                </a:highlight>
                <a:latin typeface="circular"/>
              </a:rPr>
              <a:t>MRelief</a:t>
            </a:r>
            <a:r>
              <a:rPr lang="en-US" b="0" i="0" dirty="0">
                <a:solidFill>
                  <a:srgbClr val="212121"/>
                </a:solidFill>
                <a:effectLst/>
                <a:highlight>
                  <a:srgbClr val="FFFFFF"/>
                </a:highlight>
                <a:latin typeface="circular"/>
              </a:rPr>
              <a:t>, but organizations like American Red Cross and Empower Work are also leveraging generative AI in ways that support the organization’s mission while still centering humans. The American Red Cross is using AI to support disaster relief, and Empower Work is using AI to help volunteers practice providing supportive services to workers after their trade. I also want to mention some of the work coming out of doctors without borders. They’re doing some really great work in thinking about how to use AI to support the analysis of medical data. Notice that some of these tools are geared towards clients and customers, while others are geared towards staff and volunteers. The common factor is that organizations have identified services they provide, and have designed AI to support the people providing these services. </a:t>
            </a:r>
            <a:endParaRPr lang="en-US" dirty="0"/>
          </a:p>
        </p:txBody>
      </p:sp>
      <p:sp>
        <p:nvSpPr>
          <p:cNvPr id="4" name="Slide Number Placeholder 3"/>
          <p:cNvSpPr>
            <a:spLocks noGrp="1"/>
          </p:cNvSpPr>
          <p:nvPr>
            <p:ph type="sldNum" sz="quarter" idx="5"/>
          </p:nvPr>
        </p:nvSpPr>
        <p:spPr/>
        <p:txBody>
          <a:bodyPr/>
          <a:lstStyle/>
          <a:p>
            <a:fld id="{EF8C5DF6-1988-430B-8E0A-DFC4139E66C3}" type="slidenum">
              <a:rPr lang="en-US" smtClean="0"/>
              <a:t>12</a:t>
            </a:fld>
            <a:endParaRPr lang="en-US"/>
          </a:p>
        </p:txBody>
      </p:sp>
    </p:spTree>
    <p:extLst>
      <p:ext uri="{BB962C8B-B14F-4D97-AF65-F5344CB8AC3E}">
        <p14:creationId xmlns:p14="http://schemas.microsoft.com/office/powerpoint/2010/main" val="25591850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It's exciting to review organizations that use AI to amplify the work they already do, and most importantly, how they allow AI to complement but not replace expertise. Internal testing ensures you can benefit even further from the expertise on your teams. We also see organizations starting smaller in scope before picking up momentum and scaling. And finally, these organizations have a strong reflex of assessing not just performance, but impact. It may sound like a lot of work to manage the AI journey – and it can be! There is so much more that could be covered, but we're really excited that we've been able to at least start the process of helping you brainstorm the tools that you need to accelerate the impact you're making in the world. </a:t>
            </a:r>
            <a:endParaRPr lang="en-US" dirty="0"/>
          </a:p>
        </p:txBody>
      </p:sp>
      <p:sp>
        <p:nvSpPr>
          <p:cNvPr id="4" name="Slide Number Placeholder 3"/>
          <p:cNvSpPr>
            <a:spLocks noGrp="1"/>
          </p:cNvSpPr>
          <p:nvPr>
            <p:ph type="sldNum" sz="quarter" idx="5"/>
          </p:nvPr>
        </p:nvSpPr>
        <p:spPr/>
        <p:txBody>
          <a:bodyPr/>
          <a:lstStyle/>
          <a:p>
            <a:fld id="{EF8C5DF6-1988-430B-8E0A-DFC4139E66C3}" type="slidenum">
              <a:rPr lang="en-US" smtClean="0"/>
              <a:t>13</a:t>
            </a:fld>
            <a:endParaRPr lang="en-US"/>
          </a:p>
        </p:txBody>
      </p:sp>
    </p:spTree>
    <p:extLst>
      <p:ext uri="{BB962C8B-B14F-4D97-AF65-F5344CB8AC3E}">
        <p14:creationId xmlns:p14="http://schemas.microsoft.com/office/powerpoint/2010/main" val="35534893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In speaking with organizations that have built their own AI tools, they mention the amount of time it takes to get it right. At the same time, organizations who have seen improvements in how they are able to function and support their communities emphasize that it’s important to get started, to not let perfect be the enemy of good, and focus on the goal of carrying out the organization’s mission. I hope you enjoyed this module, and I encourage you to check out the remaining modules in the AI Governance for Nonprofits series.</a:t>
            </a:r>
            <a:endParaRPr lang="en-US" dirty="0"/>
          </a:p>
        </p:txBody>
      </p:sp>
      <p:sp>
        <p:nvSpPr>
          <p:cNvPr id="4" name="Slide Number Placeholder 3"/>
          <p:cNvSpPr>
            <a:spLocks noGrp="1"/>
          </p:cNvSpPr>
          <p:nvPr>
            <p:ph type="sldNum" sz="quarter" idx="5"/>
          </p:nvPr>
        </p:nvSpPr>
        <p:spPr/>
        <p:txBody>
          <a:bodyPr/>
          <a:lstStyle/>
          <a:p>
            <a:fld id="{EF8C5DF6-1988-430B-8E0A-DFC4139E66C3}" type="slidenum">
              <a:rPr lang="en-US" smtClean="0"/>
              <a:t>14</a:t>
            </a:fld>
            <a:endParaRPr lang="en-US"/>
          </a:p>
        </p:txBody>
      </p:sp>
    </p:spTree>
    <p:extLst>
      <p:ext uri="{BB962C8B-B14F-4D97-AF65-F5344CB8AC3E}">
        <p14:creationId xmlns:p14="http://schemas.microsoft.com/office/powerpoint/2010/main" val="973708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This is the sixth module in the AI Governance for Nonprofits series. over the past quarter, A fool of Bruce and I have led several community conversations on AI for nonprofits supported my Microsoft. Together we developed materials providing an overview on AI, overarching principles, how to decide an AI, this one on an exploration of core AI tools, and approaches to governance as well as privacy. We held community learning sessions combined with a comprehensive scan of existing frameworks and lived experience as practitioners in nonprofits. This all informed our resources centering on equipping nonprofits with policy templates, frameworks, and board talking points to incorporate AI for transformative impact. So now let's delve into AI tools for builders of technology. </a:t>
            </a:r>
            <a:endParaRPr lang="en-US" dirty="0"/>
          </a:p>
        </p:txBody>
      </p:sp>
      <p:sp>
        <p:nvSpPr>
          <p:cNvPr id="4" name="Slide Number Placeholder 3"/>
          <p:cNvSpPr>
            <a:spLocks noGrp="1"/>
          </p:cNvSpPr>
          <p:nvPr>
            <p:ph type="sldNum" sz="quarter" idx="5"/>
          </p:nvPr>
        </p:nvSpPr>
        <p:spPr/>
        <p:txBody>
          <a:bodyPr/>
          <a:lstStyle/>
          <a:p>
            <a:fld id="{EF8C5DF6-1988-430B-8E0A-DFC4139E66C3}" type="slidenum">
              <a:rPr lang="en-US" smtClean="0"/>
              <a:t>2</a:t>
            </a:fld>
            <a:endParaRPr lang="en-US"/>
          </a:p>
        </p:txBody>
      </p:sp>
    </p:spTree>
    <p:extLst>
      <p:ext uri="{BB962C8B-B14F-4D97-AF65-F5344CB8AC3E}">
        <p14:creationId xmlns:p14="http://schemas.microsoft.com/office/powerpoint/2010/main" val="3886637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At the end of this module, you'll be able to understand key factors and roles involved in evaluating AI tools. We'll also review the roles and their functions, as well as how teams work together on AI. Then we will look at some of the key ways nonprofits build tools for internal as well as external use. And finally, we will conclude and share best practices on AI and tool development, looking at some of the key considerations for nonprofits as they build with the ultimate goal of success in their field. </a:t>
            </a:r>
            <a:endParaRPr lang="en-US" dirty="0"/>
          </a:p>
        </p:txBody>
      </p:sp>
      <p:sp>
        <p:nvSpPr>
          <p:cNvPr id="4" name="Slide Number Placeholder 3"/>
          <p:cNvSpPr>
            <a:spLocks noGrp="1"/>
          </p:cNvSpPr>
          <p:nvPr>
            <p:ph type="sldNum" sz="quarter" idx="5"/>
          </p:nvPr>
        </p:nvSpPr>
        <p:spPr/>
        <p:txBody>
          <a:bodyPr/>
          <a:lstStyle/>
          <a:p>
            <a:fld id="{EF8C5DF6-1988-430B-8E0A-DFC4139E66C3}" type="slidenum">
              <a:rPr lang="en-US" smtClean="0"/>
              <a:t>3</a:t>
            </a:fld>
            <a:endParaRPr lang="en-US"/>
          </a:p>
        </p:txBody>
      </p:sp>
    </p:spTree>
    <p:extLst>
      <p:ext uri="{BB962C8B-B14F-4D97-AF65-F5344CB8AC3E}">
        <p14:creationId xmlns:p14="http://schemas.microsoft.com/office/powerpoint/2010/main" val="951947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Okay, so first, let's discuss us what you want to consider when you build. Here we are taking some cues from the center of excellence and we have adapted what primarily they consider for government agencies to the nonprofit context because we believe they call out areas that will also be helpful for our field. The factors we encourage you to consider on their list, though not exhaustive, are development environment. Are you using Visual Studio Code or Clips? For infrastructure, are you building on Azure, AWS, Google Cloud Platform, or on-prem? These decisions will impact how you scale and what it costs to scale. 02:32 One quick aside, though, that I want to note, is that when you are a nonprofit, you can qualify for so many discounts when it comes to infrastructure, so you want to look into every single discount coupon code at your disposal to build as cheaply as possible for as long as you can. 02:48 But also, you don't want to ignore what it costs after your coupon code runs out because switching costs can also be equally high. So those are just some things you want to be thinking about on the infrastructure and cost front. Also, how you plan to manage your data, your approaches to data manipulation and visualization are important. 03:09 And then because of the nature of AI, your computing power and technologies also have to be paid attention to, so computing power technologies impact how quickly you can train your models and so that's going to be another area that you add to your evaluation of what you're going to build. </a:t>
            </a:r>
            <a:endParaRPr lang="en-US" dirty="0"/>
          </a:p>
        </p:txBody>
      </p:sp>
      <p:sp>
        <p:nvSpPr>
          <p:cNvPr id="4" name="Slide Number Placeholder 3"/>
          <p:cNvSpPr>
            <a:spLocks noGrp="1"/>
          </p:cNvSpPr>
          <p:nvPr>
            <p:ph type="sldNum" sz="quarter" idx="5"/>
          </p:nvPr>
        </p:nvSpPr>
        <p:spPr/>
        <p:txBody>
          <a:bodyPr/>
          <a:lstStyle/>
          <a:p>
            <a:fld id="{EF8C5DF6-1988-430B-8E0A-DFC4139E66C3}" type="slidenum">
              <a:rPr lang="en-US" smtClean="0"/>
              <a:t>4</a:t>
            </a:fld>
            <a:endParaRPr lang="en-US"/>
          </a:p>
        </p:txBody>
      </p:sp>
    </p:spTree>
    <p:extLst>
      <p:ext uri="{BB962C8B-B14F-4D97-AF65-F5344CB8AC3E}">
        <p14:creationId xmlns:p14="http://schemas.microsoft.com/office/powerpoint/2010/main" val="2266064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Next, let’s discuss the roles and responsibilities required to get this work done. While many nonprofits building their own technology will traditionally retain a CTO, engineers, programmers, and even some data scientists or researchers that have some data experience, we are starting to see more machine learning engineers and AI researchers added to the mix. So while it's important to note that machine learning isn't all AI has to offer, making use of these frameworks like TensorFlow is a typical part of how these roles function today to build with AI. These roles can also help with the automation of model trading and work to analyze data and model performance, which is really going to be critical as you're thinking about preventing and mitigating error. </a:t>
            </a:r>
            <a:endParaRPr lang="en-US" dirty="0"/>
          </a:p>
        </p:txBody>
      </p:sp>
      <p:sp>
        <p:nvSpPr>
          <p:cNvPr id="4" name="Slide Number Placeholder 3"/>
          <p:cNvSpPr>
            <a:spLocks noGrp="1"/>
          </p:cNvSpPr>
          <p:nvPr>
            <p:ph type="sldNum" sz="quarter" idx="5"/>
          </p:nvPr>
        </p:nvSpPr>
        <p:spPr/>
        <p:txBody>
          <a:bodyPr/>
          <a:lstStyle/>
          <a:p>
            <a:fld id="{EF8C5DF6-1988-430B-8E0A-DFC4139E66C3}" type="slidenum">
              <a:rPr lang="en-US" smtClean="0"/>
              <a:t>5</a:t>
            </a:fld>
            <a:endParaRPr lang="en-US"/>
          </a:p>
        </p:txBody>
      </p:sp>
    </p:spTree>
    <p:extLst>
      <p:ext uri="{BB962C8B-B14F-4D97-AF65-F5344CB8AC3E}">
        <p14:creationId xmlns:p14="http://schemas.microsoft.com/office/powerpoint/2010/main" val="1102439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One of the biggest takeaways from our sessions with leaders building with AI is data </a:t>
            </a:r>
            <a:r>
              <a:rPr lang="en-US" b="0" i="0" dirty="0" err="1">
                <a:solidFill>
                  <a:srgbClr val="212121"/>
                </a:solidFill>
                <a:effectLst/>
                <a:highlight>
                  <a:srgbClr val="FFFFFF"/>
                </a:highlight>
                <a:latin typeface="circular"/>
              </a:rPr>
              <a:t>data</a:t>
            </a:r>
            <a:r>
              <a:rPr lang="en-US" b="0" i="0" dirty="0">
                <a:solidFill>
                  <a:srgbClr val="212121"/>
                </a:solidFill>
                <a:effectLst/>
                <a:highlight>
                  <a:srgbClr val="FFFFFF"/>
                </a:highlight>
                <a:latin typeface="circular"/>
              </a:rPr>
              <a:t> </a:t>
            </a:r>
            <a:r>
              <a:rPr lang="en-US" b="0" i="0" dirty="0" err="1">
                <a:solidFill>
                  <a:srgbClr val="212121"/>
                </a:solidFill>
                <a:effectLst/>
                <a:highlight>
                  <a:srgbClr val="FFFFFF"/>
                </a:highlight>
                <a:latin typeface="circular"/>
              </a:rPr>
              <a:t>data</a:t>
            </a:r>
            <a:r>
              <a:rPr lang="en-US" b="0" i="0" dirty="0">
                <a:solidFill>
                  <a:srgbClr val="212121"/>
                </a:solidFill>
                <a:effectLst/>
                <a:highlight>
                  <a:srgbClr val="FFFFFF"/>
                </a:highlight>
                <a:latin typeface="circular"/>
              </a:rPr>
              <a:t>. The proper treatment of data is critical and attention must be paid to the hygiene and relevance of data. We also know that in this funding climate nonprofits must be especially strategic about what they label for AI training and that it also boils down to what the culture of data literacy is at your organization. So how are you making decisions based on data? What's the culture in terms of people being trained and equipped to understand and also interpret the data that your nonprofit generates. So this is something that's really important for leaders to remember as they're starting to leverage their data infrastructure to build AI. </a:t>
            </a:r>
            <a:endParaRPr lang="en-US" dirty="0"/>
          </a:p>
        </p:txBody>
      </p:sp>
      <p:sp>
        <p:nvSpPr>
          <p:cNvPr id="4" name="Slide Number Placeholder 3"/>
          <p:cNvSpPr>
            <a:spLocks noGrp="1"/>
          </p:cNvSpPr>
          <p:nvPr>
            <p:ph type="sldNum" sz="quarter" idx="5"/>
          </p:nvPr>
        </p:nvSpPr>
        <p:spPr/>
        <p:txBody>
          <a:bodyPr/>
          <a:lstStyle/>
          <a:p>
            <a:fld id="{EF8C5DF6-1988-430B-8E0A-DFC4139E66C3}" type="slidenum">
              <a:rPr lang="en-US" smtClean="0"/>
              <a:t>6</a:t>
            </a:fld>
            <a:endParaRPr lang="en-US"/>
          </a:p>
        </p:txBody>
      </p:sp>
    </p:spTree>
    <p:extLst>
      <p:ext uri="{BB962C8B-B14F-4D97-AF65-F5344CB8AC3E}">
        <p14:creationId xmlns:p14="http://schemas.microsoft.com/office/powerpoint/2010/main" val="399393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And then if you have development security and operations personnel, or if you have a cloud and infrastructure team, you want to be aware of some of the advantages in leveraging cloud platforms, especially if you have limited needs and you are trying to free up some staff time. Additionally, there is so much I could say about </a:t>
            </a:r>
            <a:r>
              <a:rPr lang="en-US" b="0" i="0" dirty="0" err="1">
                <a:solidFill>
                  <a:srgbClr val="212121"/>
                </a:solidFill>
                <a:effectLst/>
                <a:highlight>
                  <a:srgbClr val="FFFFFF"/>
                </a:highlight>
                <a:latin typeface="circular"/>
              </a:rPr>
              <a:t>DevSecOps</a:t>
            </a:r>
            <a:r>
              <a:rPr lang="en-US" b="0" i="0" dirty="0">
                <a:solidFill>
                  <a:srgbClr val="212121"/>
                </a:solidFill>
                <a:effectLst/>
                <a:highlight>
                  <a:srgbClr val="FFFFFF"/>
                </a:highlight>
                <a:latin typeface="circular"/>
              </a:rPr>
              <a:t>, but it comes down to being holistic about your security approach, and also thinking about it from the outset and not as an afterthought. Even after you're fully deployed and you're running, you want to have a continuous approach to monitoring security to ensure that you are being a great steward of data. </a:t>
            </a:r>
            <a:endParaRPr lang="en-US" dirty="0"/>
          </a:p>
        </p:txBody>
      </p:sp>
      <p:sp>
        <p:nvSpPr>
          <p:cNvPr id="4" name="Slide Number Placeholder 3"/>
          <p:cNvSpPr>
            <a:spLocks noGrp="1"/>
          </p:cNvSpPr>
          <p:nvPr>
            <p:ph type="sldNum" sz="quarter" idx="5"/>
          </p:nvPr>
        </p:nvSpPr>
        <p:spPr/>
        <p:txBody>
          <a:bodyPr/>
          <a:lstStyle/>
          <a:p>
            <a:fld id="{EF8C5DF6-1988-430B-8E0A-DFC4139E66C3}" type="slidenum">
              <a:rPr lang="en-US" smtClean="0"/>
              <a:t>7</a:t>
            </a:fld>
            <a:endParaRPr lang="en-US"/>
          </a:p>
        </p:txBody>
      </p:sp>
    </p:spTree>
    <p:extLst>
      <p:ext uri="{BB962C8B-B14F-4D97-AF65-F5344CB8AC3E}">
        <p14:creationId xmlns:p14="http://schemas.microsoft.com/office/powerpoint/2010/main" val="23723443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So now let's look at some examples of what you might build with AI. Chatbots have been all the rage as many organizations have started to experiment with AI. They've been especially impactful for internal use, so to help with onboarding, but also externally, to provide initial support for client seeking assistance. Chatbots are not the only generative AI tool available, though. Translation tools, automation tools, and analysis tools are also available to support activities in nonprofit organizations.</a:t>
            </a:r>
            <a:endParaRPr lang="en-US" dirty="0"/>
          </a:p>
        </p:txBody>
      </p:sp>
      <p:sp>
        <p:nvSpPr>
          <p:cNvPr id="4" name="Slide Number Placeholder 3"/>
          <p:cNvSpPr>
            <a:spLocks noGrp="1"/>
          </p:cNvSpPr>
          <p:nvPr>
            <p:ph type="sldNum" sz="quarter" idx="5"/>
          </p:nvPr>
        </p:nvSpPr>
        <p:spPr/>
        <p:txBody>
          <a:bodyPr/>
          <a:lstStyle/>
          <a:p>
            <a:fld id="{EF8C5DF6-1988-430B-8E0A-DFC4139E66C3}" type="slidenum">
              <a:rPr lang="en-US" smtClean="0"/>
              <a:t>8</a:t>
            </a:fld>
            <a:endParaRPr lang="en-US"/>
          </a:p>
        </p:txBody>
      </p:sp>
    </p:spTree>
    <p:extLst>
      <p:ext uri="{BB962C8B-B14F-4D97-AF65-F5344CB8AC3E}">
        <p14:creationId xmlns:p14="http://schemas.microsoft.com/office/powerpoint/2010/main" val="3045083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As you think of these examples, you should also keep in mind key best practices when building with AI. You want to be sure to pilot consumer facing tools with experts before you launch, and experts should include technical experts, program administrators, and end users. This is a great way to track the types of errors and hallucinations that may occur so that you can build against them and develop a plan to mitigate the impact it might have on your service delivery. Among other things, on this list, you want to make it possible for any tools you build to fail safely to a human if user needs are on met and the stakes are higher for those needs going on met. So now let's look at some tools and practice and here and in the next example you can learn more about their tech stack, what's under the hood, and also how they employ it to build. </a:t>
            </a:r>
            <a:endParaRPr lang="en-US" dirty="0"/>
          </a:p>
        </p:txBody>
      </p:sp>
      <p:sp>
        <p:nvSpPr>
          <p:cNvPr id="4" name="Slide Number Placeholder 3"/>
          <p:cNvSpPr>
            <a:spLocks noGrp="1"/>
          </p:cNvSpPr>
          <p:nvPr>
            <p:ph type="sldNum" sz="quarter" idx="5"/>
          </p:nvPr>
        </p:nvSpPr>
        <p:spPr/>
        <p:txBody>
          <a:bodyPr/>
          <a:lstStyle/>
          <a:p>
            <a:fld id="{EF8C5DF6-1988-430B-8E0A-DFC4139E66C3}" type="slidenum">
              <a:rPr lang="en-US" smtClean="0"/>
              <a:t>9</a:t>
            </a:fld>
            <a:endParaRPr lang="en-US"/>
          </a:p>
        </p:txBody>
      </p:sp>
    </p:spTree>
    <p:extLst>
      <p:ext uri="{BB962C8B-B14F-4D97-AF65-F5344CB8AC3E}">
        <p14:creationId xmlns:p14="http://schemas.microsoft.com/office/powerpoint/2010/main" val="1008643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mp; Subtitle" type="title">
  <p:cSld name="Title &amp; Subtitle">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1333500" y="1724025"/>
            <a:ext cx="15621000" cy="3486150"/>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11" name="Google Shape;11;p12"/>
          <p:cNvSpPr txBox="1">
            <a:spLocks noGrp="1"/>
          </p:cNvSpPr>
          <p:nvPr>
            <p:ph type="body" idx="1"/>
          </p:nvPr>
        </p:nvSpPr>
        <p:spPr>
          <a:xfrm>
            <a:off x="1333500" y="5305425"/>
            <a:ext cx="15621000" cy="1190625"/>
          </a:xfrm>
          <a:prstGeom prst="rect">
            <a:avLst/>
          </a:prstGeom>
          <a:noFill/>
          <a:ln>
            <a:noFill/>
          </a:ln>
        </p:spPr>
        <p:txBody>
          <a:bodyPr spcFirstLastPara="1" wrap="square" lIns="50800" tIns="50800" rIns="50800" bIns="50800" anchor="t" anchorCtr="0">
            <a:normAutofit/>
          </a:bodyPr>
          <a:lstStyle>
            <a:lvl1pPr marL="342900" lvl="0" indent="-171450" algn="ctr">
              <a:lnSpc>
                <a:spcPct val="100000"/>
              </a:lnSpc>
              <a:spcBef>
                <a:spcPts val="0"/>
              </a:spcBef>
              <a:spcAft>
                <a:spcPts val="0"/>
              </a:spcAft>
              <a:buClr>
                <a:srgbClr val="000000"/>
              </a:buClr>
              <a:buSzPts val="5400"/>
              <a:buFont typeface="Helvetica Neue"/>
              <a:buNone/>
              <a:defRPr sz="4050"/>
            </a:lvl1pPr>
            <a:lvl2pPr marL="685800" lvl="1" indent="-171450" algn="ctr">
              <a:lnSpc>
                <a:spcPct val="100000"/>
              </a:lnSpc>
              <a:spcBef>
                <a:spcPts val="0"/>
              </a:spcBef>
              <a:spcAft>
                <a:spcPts val="0"/>
              </a:spcAft>
              <a:buClr>
                <a:srgbClr val="000000"/>
              </a:buClr>
              <a:buSzPts val="5400"/>
              <a:buFont typeface="Helvetica Neue"/>
              <a:buNone/>
              <a:defRPr sz="4050"/>
            </a:lvl2pPr>
            <a:lvl3pPr marL="1028700" lvl="2" indent="-171450" algn="ctr">
              <a:lnSpc>
                <a:spcPct val="100000"/>
              </a:lnSpc>
              <a:spcBef>
                <a:spcPts val="0"/>
              </a:spcBef>
              <a:spcAft>
                <a:spcPts val="0"/>
              </a:spcAft>
              <a:buClr>
                <a:srgbClr val="000000"/>
              </a:buClr>
              <a:buSzPts val="5400"/>
              <a:buFont typeface="Helvetica Neue"/>
              <a:buNone/>
              <a:defRPr sz="4050"/>
            </a:lvl3pPr>
            <a:lvl4pPr marL="1371600" lvl="3" indent="-171450" algn="ctr">
              <a:lnSpc>
                <a:spcPct val="100000"/>
              </a:lnSpc>
              <a:spcBef>
                <a:spcPts val="0"/>
              </a:spcBef>
              <a:spcAft>
                <a:spcPts val="0"/>
              </a:spcAft>
              <a:buClr>
                <a:srgbClr val="000000"/>
              </a:buClr>
              <a:buSzPts val="5400"/>
              <a:buFont typeface="Helvetica Neue"/>
              <a:buNone/>
              <a:defRPr sz="4050"/>
            </a:lvl4pPr>
            <a:lvl5pPr marL="1714500" lvl="4" indent="-171450" algn="ctr">
              <a:lnSpc>
                <a:spcPct val="100000"/>
              </a:lnSpc>
              <a:spcBef>
                <a:spcPts val="0"/>
              </a:spcBef>
              <a:spcAft>
                <a:spcPts val="0"/>
              </a:spcAft>
              <a:buClr>
                <a:srgbClr val="000000"/>
              </a:buClr>
              <a:buSzPts val="5400"/>
              <a:buFont typeface="Helvetica Neue"/>
              <a:buNone/>
              <a:defRPr sz="405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12" name="Google Shape;12;p12"/>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fld id="{B6F15528-21DE-4FAA-801E-634DDDAF4B2B}" type="slidenum">
              <a:rPr lang="en-US" smtClean="0"/>
              <a:pPr/>
              <a:t>‹#›</a:t>
            </a:fld>
            <a:endParaRPr lang="en-US"/>
          </a:p>
        </p:txBody>
      </p:sp>
    </p:spTree>
    <p:extLst>
      <p:ext uri="{BB962C8B-B14F-4D97-AF65-F5344CB8AC3E}">
        <p14:creationId xmlns:p14="http://schemas.microsoft.com/office/powerpoint/2010/main" val="1849769828"/>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51"/>
        <p:cNvGrpSpPr/>
        <p:nvPr/>
      </p:nvGrpSpPr>
      <p:grpSpPr>
        <a:xfrm>
          <a:off x="0" y="0"/>
          <a:ext cx="0" cy="0"/>
          <a:chOff x="0" y="0"/>
          <a:chExt cx="0" cy="0"/>
        </a:xfrm>
      </p:grpSpPr>
      <p:sp>
        <p:nvSpPr>
          <p:cNvPr id="52" name="Google Shape;52;p22"/>
          <p:cNvSpPr txBox="1">
            <a:spLocks noGrp="1"/>
          </p:cNvSpPr>
          <p:nvPr>
            <p:ph type="body" idx="1"/>
          </p:nvPr>
        </p:nvSpPr>
        <p:spPr>
          <a:xfrm>
            <a:off x="1790700" y="6715125"/>
            <a:ext cx="14716125" cy="471924"/>
          </a:xfrm>
          <a:prstGeom prst="rect">
            <a:avLst/>
          </a:prstGeom>
          <a:noFill/>
          <a:ln>
            <a:noFill/>
          </a:ln>
        </p:spPr>
        <p:txBody>
          <a:bodyPr spcFirstLastPara="1" wrap="square" lIns="50800" tIns="50800" rIns="50800" bIns="50800" anchor="t" anchorCtr="0">
            <a:spAutoFit/>
          </a:bodyPr>
          <a:lstStyle>
            <a:lvl1pPr marL="342900" lvl="0" indent="-171450" algn="ctr">
              <a:lnSpc>
                <a:spcPct val="100000"/>
              </a:lnSpc>
              <a:spcBef>
                <a:spcPts val="0"/>
              </a:spcBef>
              <a:spcAft>
                <a:spcPts val="0"/>
              </a:spcAft>
              <a:buClr>
                <a:srgbClr val="000000"/>
              </a:buClr>
              <a:buSzPts val="3200"/>
              <a:buFont typeface="Helvetica Neue"/>
              <a:buNone/>
              <a:defRPr sz="2400" i="1"/>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53" name="Google Shape;53;p22"/>
          <p:cNvSpPr txBox="1">
            <a:spLocks noGrp="1"/>
          </p:cNvSpPr>
          <p:nvPr>
            <p:ph type="body" idx="2"/>
          </p:nvPr>
        </p:nvSpPr>
        <p:spPr>
          <a:xfrm>
            <a:off x="1790700" y="4538981"/>
            <a:ext cx="14716125" cy="656590"/>
          </a:xfrm>
          <a:prstGeom prst="rect">
            <a:avLst/>
          </a:prstGeom>
          <a:noFill/>
          <a:ln>
            <a:noFill/>
          </a:ln>
        </p:spPr>
        <p:txBody>
          <a:bodyPr spcFirstLastPara="1" wrap="square" lIns="50800" tIns="50800" rIns="50800" bIns="50800" anchor="ctr" anchorCtr="0">
            <a:spAutoFit/>
          </a:bodyPr>
          <a:lstStyle>
            <a:lvl1pPr marL="342900" lvl="0" indent="-171450" algn="ctr">
              <a:lnSpc>
                <a:spcPct val="100000"/>
              </a:lnSpc>
              <a:spcBef>
                <a:spcPts val="0"/>
              </a:spcBef>
              <a:spcAft>
                <a:spcPts val="0"/>
              </a:spcAft>
              <a:buClr>
                <a:srgbClr val="000000"/>
              </a:buClr>
              <a:buSzPts val="4800"/>
              <a:buFont typeface="Helvetica Neue"/>
              <a:buNone/>
              <a:defRPr sz="3600">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54" name="Google Shape;54;p22"/>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fld id="{B6F15528-21DE-4FAA-801E-634DDDAF4B2B}" type="slidenum">
              <a:rPr lang="en-US" smtClean="0"/>
              <a:pPr/>
              <a:t>‹#›</a:t>
            </a:fld>
            <a:endParaRPr lang="en-US"/>
          </a:p>
        </p:txBody>
      </p:sp>
      <p:sp>
        <p:nvSpPr>
          <p:cNvPr id="2" name="Google Shape;37;p18">
            <a:extLst>
              <a:ext uri="{FF2B5EF4-FFF2-40B4-BE49-F238E27FC236}">
                <a16:creationId xmlns:a16="http://schemas.microsoft.com/office/drawing/2014/main" id="{7FF572F3-C3E1-D0B6-C08E-A71BE2CB6F7D}"/>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72C8AF1B-FD34-154C-52A8-EEA90992D07C}"/>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4" name="Straight Connector 3">
            <a:extLst>
              <a:ext uri="{FF2B5EF4-FFF2-40B4-BE49-F238E27FC236}">
                <a16:creationId xmlns:a16="http://schemas.microsoft.com/office/drawing/2014/main" id="{57681809-0004-60D3-4366-0051A54C4FFB}"/>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D57CCD96-A554-863A-51E7-6AAB153A6AC9}"/>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0" i="0" u="none" strike="noStrike" cap="none">
                <a:solidFill>
                  <a:srgbClr val="FFFFFF"/>
                </a:solidFill>
                <a:latin typeface="Helvetica Neue"/>
                <a:ea typeface="Helvetica Neue"/>
                <a:cs typeface="Helvetica Neue"/>
                <a:sym typeface="Helvetica Neue"/>
              </a:rPr>
              <a:t>2024</a:t>
            </a:r>
            <a:endParaRPr sz="900" b="0" i="0" u="none" strike="noStrike" cap="none">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470228A8-1FB9-17C2-001A-FB96A6C22194}"/>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0"/>
                  </a:ext>
                </a:extLst>
              </a:rPr>
              <a:t>AI</a:t>
            </a: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1"/>
                  </a:ext>
                </a:extLst>
              </a:rPr>
              <a:t> Tools </a:t>
            </a:r>
            <a:endParaRPr lang="en-US" sz="1725" b="0" i="0" u="none" strike="noStrike" cap="none">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1E9179FC-8C0A-267E-5962-D09CDD76F2B9}"/>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a:solidFill>
                <a:schemeClr val="bg1"/>
              </a:solidFill>
            </a:endParaRPr>
          </a:p>
        </p:txBody>
      </p:sp>
    </p:spTree>
    <p:extLst>
      <p:ext uri="{BB962C8B-B14F-4D97-AF65-F5344CB8AC3E}">
        <p14:creationId xmlns:p14="http://schemas.microsoft.com/office/powerpoint/2010/main" val="438484648"/>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hoto">
  <p:cSld name="Photo">
    <p:spTree>
      <p:nvGrpSpPr>
        <p:cNvPr id="1" name="Shape 55"/>
        <p:cNvGrpSpPr/>
        <p:nvPr/>
      </p:nvGrpSpPr>
      <p:grpSpPr>
        <a:xfrm>
          <a:off x="0" y="0"/>
          <a:ext cx="0" cy="0"/>
          <a:chOff x="0" y="0"/>
          <a:chExt cx="0" cy="0"/>
        </a:xfrm>
      </p:grpSpPr>
      <p:sp>
        <p:nvSpPr>
          <p:cNvPr id="56" name="Google Shape;56;p23"/>
          <p:cNvSpPr>
            <a:spLocks noGrp="1"/>
          </p:cNvSpPr>
          <p:nvPr>
            <p:ph type="pic" idx="2"/>
          </p:nvPr>
        </p:nvSpPr>
        <p:spPr>
          <a:xfrm>
            <a:off x="-38100" y="-952500"/>
            <a:ext cx="18364200" cy="12242801"/>
          </a:xfrm>
          <a:prstGeom prst="rect">
            <a:avLst/>
          </a:prstGeom>
          <a:noFill/>
          <a:ln>
            <a:noFill/>
          </a:ln>
        </p:spPr>
      </p:sp>
      <p:sp>
        <p:nvSpPr>
          <p:cNvPr id="57" name="Google Shape;57;p23"/>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fld id="{B6F15528-21DE-4FAA-801E-634DDDAF4B2B}" type="slidenum">
              <a:rPr lang="en-US" smtClean="0"/>
              <a:pPr/>
              <a:t>‹#›</a:t>
            </a:fld>
            <a:endParaRPr lang="en-US"/>
          </a:p>
        </p:txBody>
      </p:sp>
      <p:sp>
        <p:nvSpPr>
          <p:cNvPr id="2" name="Google Shape;37;p18">
            <a:extLst>
              <a:ext uri="{FF2B5EF4-FFF2-40B4-BE49-F238E27FC236}">
                <a16:creationId xmlns:a16="http://schemas.microsoft.com/office/drawing/2014/main" id="{BF12B2E5-7FC1-95F0-DB7D-84A61B89EB21}"/>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3025A61B-5EC1-FB62-739A-746EFF15EF23}"/>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4" name="Straight Connector 3">
            <a:extLst>
              <a:ext uri="{FF2B5EF4-FFF2-40B4-BE49-F238E27FC236}">
                <a16:creationId xmlns:a16="http://schemas.microsoft.com/office/drawing/2014/main" id="{273B9602-6BEF-11D5-464E-FCF344F6E08D}"/>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F0FF1D59-302E-E96E-0740-0F6B18374293}"/>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0" i="0" u="none" strike="noStrike" cap="none">
                <a:solidFill>
                  <a:srgbClr val="FFFFFF"/>
                </a:solidFill>
                <a:latin typeface="Helvetica Neue"/>
                <a:ea typeface="Helvetica Neue"/>
                <a:cs typeface="Helvetica Neue"/>
                <a:sym typeface="Helvetica Neue"/>
              </a:rPr>
              <a:t>2024</a:t>
            </a:r>
            <a:endParaRPr sz="900" b="0" i="0" u="none" strike="noStrike" cap="none">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BB5DD521-B5D7-DE4E-A790-CE0776A36138}"/>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0"/>
                  </a:ext>
                </a:extLst>
              </a:rPr>
              <a:t>AI</a:t>
            </a: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1"/>
                  </a:ext>
                </a:extLst>
              </a:rPr>
              <a:t> Tools </a:t>
            </a:r>
            <a:endParaRPr lang="en-US" sz="1725" b="0" i="0" u="none" strike="noStrike" cap="none">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170B8047-1BED-459B-438D-CEFB85F25175}"/>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a:solidFill>
                <a:schemeClr val="bg1"/>
              </a:solidFill>
            </a:endParaRPr>
          </a:p>
        </p:txBody>
      </p:sp>
    </p:spTree>
    <p:extLst>
      <p:ext uri="{BB962C8B-B14F-4D97-AF65-F5344CB8AC3E}">
        <p14:creationId xmlns:p14="http://schemas.microsoft.com/office/powerpoint/2010/main" val="2025804788"/>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58"/>
        <p:cNvGrpSpPr/>
        <p:nvPr/>
      </p:nvGrpSpPr>
      <p:grpSpPr>
        <a:xfrm>
          <a:off x="0" y="0"/>
          <a:ext cx="0" cy="0"/>
          <a:chOff x="0" y="0"/>
          <a:chExt cx="0" cy="0"/>
        </a:xfrm>
      </p:grpSpPr>
      <p:sp>
        <p:nvSpPr>
          <p:cNvPr id="3" name="Rectangle 2">
            <a:extLst>
              <a:ext uri="{FF2B5EF4-FFF2-40B4-BE49-F238E27FC236}">
                <a16:creationId xmlns:a16="http://schemas.microsoft.com/office/drawing/2014/main" id="{9A3C46DE-7D6A-0AF9-674E-D1B308135FDB}"/>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4" name="Straight Connector 3">
            <a:extLst>
              <a:ext uri="{FF2B5EF4-FFF2-40B4-BE49-F238E27FC236}">
                <a16:creationId xmlns:a16="http://schemas.microsoft.com/office/drawing/2014/main" id="{30D3EF23-D79F-21FB-0B5C-9C84758D7D47}"/>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318D9ABD-A165-4650-66AA-FFA34BF324F0}"/>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0" i="0" u="none" strike="noStrike" cap="none">
                <a:solidFill>
                  <a:srgbClr val="FFFFFF"/>
                </a:solidFill>
                <a:latin typeface="Helvetica Neue"/>
                <a:ea typeface="Helvetica Neue"/>
                <a:cs typeface="Helvetica Neue"/>
                <a:sym typeface="Helvetica Neue"/>
              </a:rPr>
              <a:t>2024</a:t>
            </a:r>
            <a:endParaRPr sz="900" b="0" i="0" u="none" strike="noStrike" cap="none">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65C36569-69C8-7755-9625-9AEE7EC3BE22}"/>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0"/>
                  </a:ext>
                </a:extLst>
              </a:rPr>
              <a:t>AI</a:t>
            </a: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1"/>
                  </a:ext>
                </a:extLst>
              </a:rPr>
              <a:t> Tools </a:t>
            </a:r>
            <a:endParaRPr lang="en-US" sz="1725" b="0" i="0" u="none" strike="noStrike" cap="none">
              <a:solidFill>
                <a:srgbClr val="000000"/>
              </a:solidFill>
              <a:latin typeface="Arial"/>
              <a:ea typeface="Arial"/>
              <a:cs typeface="Arial"/>
              <a:sym typeface="Arial"/>
            </a:endParaRPr>
          </a:p>
        </p:txBody>
      </p:sp>
      <p:sp>
        <p:nvSpPr>
          <p:cNvPr id="2" name="Rectangle 1">
            <a:extLst>
              <a:ext uri="{FF2B5EF4-FFF2-40B4-BE49-F238E27FC236}">
                <a16:creationId xmlns:a16="http://schemas.microsoft.com/office/drawing/2014/main" id="{BA6E0E62-C18C-F30D-8023-C7C56F587520}"/>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a:solidFill>
                <a:schemeClr val="bg1"/>
              </a:solidFill>
            </a:endParaRPr>
          </a:p>
        </p:txBody>
      </p:sp>
    </p:spTree>
    <p:extLst>
      <p:ext uri="{BB962C8B-B14F-4D97-AF65-F5344CB8AC3E}">
        <p14:creationId xmlns:p14="http://schemas.microsoft.com/office/powerpoint/2010/main" val="302635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Left Copy Right">
  <p:cSld name="Image Left Copy Right">
    <p:spTree>
      <p:nvGrpSpPr>
        <p:cNvPr id="1" name="Shape 60"/>
        <p:cNvGrpSpPr/>
        <p:nvPr/>
      </p:nvGrpSpPr>
      <p:grpSpPr>
        <a:xfrm>
          <a:off x="0" y="0"/>
          <a:ext cx="0" cy="0"/>
          <a:chOff x="0" y="0"/>
          <a:chExt cx="0" cy="0"/>
        </a:xfrm>
      </p:grpSpPr>
      <p:sp>
        <p:nvSpPr>
          <p:cNvPr id="61" name="Google Shape;61;p25"/>
          <p:cNvSpPr/>
          <p:nvPr/>
        </p:nvSpPr>
        <p:spPr>
          <a:xfrm>
            <a:off x="668253" y="668337"/>
            <a:ext cx="8708391" cy="8268188"/>
          </a:xfrm>
          <a:prstGeom prst="rect">
            <a:avLst/>
          </a:prstGeom>
          <a:solidFill>
            <a:srgbClr val="F4F6F8"/>
          </a:solidFill>
          <a:ln>
            <a:noFill/>
          </a:ln>
        </p:spPr>
        <p:txBody>
          <a:bodyPr spcFirstLastPara="1" wrap="square" lIns="28575" tIns="28575" rIns="28575" bIns="28575" anchor="ctr" anchorCtr="0">
            <a:noAutofit/>
          </a:bodyPr>
          <a:lstStyle/>
          <a:p>
            <a:pPr marL="0" marR="0" lvl="0" indent="0" algn="l" rtl="0">
              <a:lnSpc>
                <a:spcPct val="180000"/>
              </a:lnSpc>
              <a:spcBef>
                <a:spcPts val="0"/>
              </a:spcBef>
              <a:spcAft>
                <a:spcPts val="0"/>
              </a:spcAft>
              <a:buClr>
                <a:srgbClr val="74808C"/>
              </a:buClr>
              <a:buSzPts val="3000"/>
              <a:buFont typeface="Helvetica Neue"/>
              <a:buNone/>
            </a:pPr>
            <a:endParaRPr sz="2250" b="1" i="0" u="none" strike="noStrike" cap="none">
              <a:solidFill>
                <a:srgbClr val="74808C"/>
              </a:solidFill>
              <a:latin typeface="Helvetica Neue"/>
              <a:ea typeface="Helvetica Neue"/>
              <a:cs typeface="Helvetica Neue"/>
              <a:sym typeface="Helvetica Neue"/>
            </a:endParaRPr>
          </a:p>
        </p:txBody>
      </p:sp>
      <p:sp>
        <p:nvSpPr>
          <p:cNvPr id="62" name="Google Shape;62;p25"/>
          <p:cNvSpPr/>
          <p:nvPr/>
        </p:nvSpPr>
        <p:spPr>
          <a:xfrm>
            <a:off x="18935700" y="6267450"/>
            <a:ext cx="666750" cy="666750"/>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53569" tIns="53569" rIns="53569" bIns="53569" anchor="ctr" anchorCtr="0">
            <a:noAutofit/>
          </a:bodyPr>
          <a:lstStyle/>
          <a:p>
            <a:pPr marL="0" marR="0" lvl="0" indent="0" algn="ctr" rtl="0">
              <a:lnSpc>
                <a:spcPct val="10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63" name="Google Shape;63;p25"/>
          <p:cNvSpPr/>
          <p:nvPr/>
        </p:nvSpPr>
        <p:spPr>
          <a:xfrm>
            <a:off x="19173825" y="5143500"/>
            <a:ext cx="190500" cy="190500"/>
          </a:xfrm>
          <a:prstGeom prst="rect">
            <a:avLst/>
          </a:prstGeom>
          <a:blipFill rotWithShape="1">
            <a:blip r:embed="rId3">
              <a:alphaModFix/>
            </a:blip>
            <a:stretch>
              <a:fillRect/>
            </a:stretch>
          </a:blipFill>
          <a:ln>
            <a:noFill/>
          </a:ln>
        </p:spPr>
        <p:txBody>
          <a:bodyPr spcFirstLastPara="1" wrap="square" lIns="53569" tIns="53569" rIns="53569" bIns="53569" anchor="ctr" anchorCtr="0">
            <a:noAutofit/>
          </a:bodyPr>
          <a:lstStyle/>
          <a:p>
            <a:pPr marL="0" marR="0" lvl="0" indent="0" algn="ctr" rtl="0">
              <a:lnSpc>
                <a:spcPct val="10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64" name="Google Shape;64;p25"/>
          <p:cNvSpPr txBox="1">
            <a:spLocks noGrp="1"/>
          </p:cNvSpPr>
          <p:nvPr>
            <p:ph type="body" idx="1"/>
          </p:nvPr>
        </p:nvSpPr>
        <p:spPr>
          <a:xfrm>
            <a:off x="9858044" y="1613371"/>
            <a:ext cx="7758904" cy="1766029"/>
          </a:xfrm>
          <a:prstGeom prst="rect">
            <a:avLst/>
          </a:prstGeom>
          <a:noFill/>
          <a:ln>
            <a:noFill/>
          </a:ln>
        </p:spPr>
        <p:txBody>
          <a:bodyPr spcFirstLastPara="1" wrap="square" lIns="38100" tIns="38100" rIns="38100" bIns="38100" anchor="t" anchorCtr="0">
            <a:noAutofit/>
          </a:bodyPr>
          <a:lstStyle>
            <a:lvl1pPr marL="342900" lvl="0" indent="-171450" algn="l">
              <a:lnSpc>
                <a:spcPct val="120000"/>
              </a:lnSpc>
              <a:spcBef>
                <a:spcPts val="0"/>
              </a:spcBef>
              <a:spcAft>
                <a:spcPts val="0"/>
              </a:spcAft>
              <a:buClr>
                <a:srgbClr val="212B36"/>
              </a:buClr>
              <a:buSzPts val="6000"/>
              <a:buFont typeface="Helvetica Neue"/>
              <a:buNone/>
              <a:defRPr sz="4500" b="1" baseline="30000">
                <a:solidFill>
                  <a:srgbClr val="212B36"/>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65" name="Google Shape;65;p25"/>
          <p:cNvSpPr txBox="1">
            <a:spLocks noGrp="1"/>
          </p:cNvSpPr>
          <p:nvPr>
            <p:ph type="body" idx="2"/>
          </p:nvPr>
        </p:nvSpPr>
        <p:spPr>
          <a:xfrm>
            <a:off x="9858044" y="1144339"/>
            <a:ext cx="7758904" cy="469033"/>
          </a:xfrm>
          <a:prstGeom prst="rect">
            <a:avLst/>
          </a:prstGeom>
          <a:noFill/>
          <a:ln>
            <a:noFill/>
          </a:ln>
        </p:spPr>
        <p:txBody>
          <a:bodyPr spcFirstLastPara="1" wrap="square" lIns="38100" tIns="38100" rIns="38100" bIns="38100" anchor="ctr" anchorCtr="0">
            <a:noAutofit/>
          </a:bodyPr>
          <a:lstStyle>
            <a:lvl1pPr marL="342900" lvl="0" indent="-171450" algn="l">
              <a:lnSpc>
                <a:spcPct val="100000"/>
              </a:lnSpc>
              <a:spcBef>
                <a:spcPts val="0"/>
              </a:spcBef>
              <a:spcAft>
                <a:spcPts val="0"/>
              </a:spcAft>
              <a:buClr>
                <a:srgbClr val="3369FF"/>
              </a:buClr>
              <a:buSzPts val="2200"/>
              <a:buFont typeface="Helvetica Neue"/>
              <a:buNone/>
              <a:defRPr sz="1650" b="1" cap="none">
                <a:solidFill>
                  <a:srgbClr val="3369FF"/>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66" name="Google Shape;66;p25"/>
          <p:cNvSpPr txBox="1">
            <a:spLocks noGrp="1"/>
          </p:cNvSpPr>
          <p:nvPr>
            <p:ph type="body" idx="3"/>
          </p:nvPr>
        </p:nvSpPr>
        <p:spPr>
          <a:xfrm>
            <a:off x="9858044" y="5003244"/>
            <a:ext cx="7770900" cy="2267287"/>
          </a:xfrm>
          <a:prstGeom prst="rect">
            <a:avLst/>
          </a:prstGeom>
          <a:noFill/>
          <a:ln>
            <a:noFill/>
          </a:ln>
        </p:spPr>
        <p:txBody>
          <a:bodyPr spcFirstLastPara="1" wrap="square" lIns="50800" tIns="50800" rIns="50800" bIns="50800" anchor="ctr" anchorCtr="0">
            <a:spAutoFit/>
          </a:bodyPr>
          <a:lstStyle>
            <a:lvl1pPr marL="342900" lvl="0" indent="-278606" algn="l">
              <a:lnSpc>
                <a:spcPct val="100000"/>
              </a:lnSpc>
              <a:spcBef>
                <a:spcPts val="4425"/>
              </a:spcBef>
              <a:spcAft>
                <a:spcPts val="0"/>
              </a:spcAft>
              <a:buClr>
                <a:srgbClr val="000000"/>
              </a:buClr>
              <a:buSzPts val="2250"/>
              <a:buChar char="•"/>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67" name="Google Shape;67;p25"/>
          <p:cNvSpPr/>
          <p:nvPr/>
        </p:nvSpPr>
        <p:spPr>
          <a:xfrm>
            <a:off x="19030950" y="5562600"/>
            <a:ext cx="476250" cy="476250"/>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53569" tIns="53569" rIns="53569" bIns="53569" anchor="ctr" anchorCtr="0">
            <a:noAutofit/>
          </a:bodyPr>
          <a:lstStyle/>
          <a:p>
            <a:pPr marL="0" marR="0" lvl="0" indent="0" algn="ctr" rtl="0">
              <a:lnSpc>
                <a:spcPct val="10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68" name="Google Shape;68;p25"/>
          <p:cNvSpPr txBox="1">
            <a:spLocks noGrp="1"/>
          </p:cNvSpPr>
          <p:nvPr>
            <p:ph type="body" idx="4"/>
          </p:nvPr>
        </p:nvSpPr>
        <p:spPr>
          <a:xfrm>
            <a:off x="668253" y="1163389"/>
            <a:ext cx="8239583" cy="372410"/>
          </a:xfrm>
          <a:prstGeom prst="rect">
            <a:avLst/>
          </a:prstGeom>
          <a:noFill/>
          <a:ln>
            <a:noFill/>
          </a:ln>
        </p:spPr>
        <p:txBody>
          <a:bodyPr spcFirstLastPara="1" wrap="square" lIns="38100" tIns="38100" rIns="38100" bIns="38100" anchor="t" anchorCtr="0">
            <a:spAutoFit/>
          </a:bodyPr>
          <a:lstStyle>
            <a:lvl1pPr marL="342900" lvl="0" indent="-171450" algn="ctr">
              <a:lnSpc>
                <a:spcPct val="160000"/>
              </a:lnSpc>
              <a:spcBef>
                <a:spcPts val="0"/>
              </a:spcBef>
              <a:spcAft>
                <a:spcPts val="0"/>
              </a:spcAft>
              <a:buClr>
                <a:srgbClr val="4F5863"/>
              </a:buClr>
              <a:buSzPts val="2400"/>
              <a:buFont typeface="Helvetica Neue"/>
              <a:buNone/>
              <a:defRPr sz="1800" b="1" baseline="30000">
                <a:solidFill>
                  <a:srgbClr val="4F5863"/>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69" name="Google Shape;69;p25"/>
          <p:cNvSpPr txBox="1">
            <a:spLocks noGrp="1"/>
          </p:cNvSpPr>
          <p:nvPr>
            <p:ph type="sldNum" idx="12"/>
          </p:nvPr>
        </p:nvSpPr>
        <p:spPr>
          <a:xfrm>
            <a:off x="15096416" y="1632593"/>
            <a:ext cx="260755" cy="461705"/>
          </a:xfrm>
          <a:prstGeom prst="rect">
            <a:avLst/>
          </a:prstGeom>
          <a:noFill/>
          <a:ln>
            <a:noFill/>
          </a:ln>
        </p:spPr>
        <p:txBody>
          <a:bodyPr spcFirstLastPara="1" wrap="square" lIns="68600" tIns="68600" rIns="68600" bIns="68600" anchor="ctr" anchorCtr="0">
            <a:spAutoFit/>
          </a:bodyPr>
          <a:lstStyle>
            <a:lvl1pPr marL="0" marR="0" lvl="0"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9pPr>
          </a:lstStyle>
          <a:p>
            <a:fld id="{B6F15528-21DE-4FAA-801E-634DDDAF4B2B}" type="slidenum">
              <a:rPr lang="en-US" smtClean="0"/>
              <a:pPr/>
              <a:t>‹#›</a:t>
            </a:fld>
            <a:endParaRPr lang="en-US"/>
          </a:p>
        </p:txBody>
      </p:sp>
      <p:sp>
        <p:nvSpPr>
          <p:cNvPr id="2" name="Google Shape;37;p18">
            <a:extLst>
              <a:ext uri="{FF2B5EF4-FFF2-40B4-BE49-F238E27FC236}">
                <a16:creationId xmlns:a16="http://schemas.microsoft.com/office/drawing/2014/main" id="{047A90A2-1D18-E22A-A7D6-B3300B241EB5}"/>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06C5A9FC-E2FF-D543-8DBC-79A6F456B1FC}"/>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4" name="Straight Connector 3">
            <a:extLst>
              <a:ext uri="{FF2B5EF4-FFF2-40B4-BE49-F238E27FC236}">
                <a16:creationId xmlns:a16="http://schemas.microsoft.com/office/drawing/2014/main" id="{CA5D5FC6-F8A7-474D-5E92-9062508DA55C}"/>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BFF0FC7C-D2DC-ACBE-B580-21D4B2EFE3DA}"/>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0" i="0" u="none" strike="noStrike" cap="none">
                <a:solidFill>
                  <a:srgbClr val="FFFFFF"/>
                </a:solidFill>
                <a:latin typeface="Helvetica Neue"/>
                <a:ea typeface="Helvetica Neue"/>
                <a:cs typeface="Helvetica Neue"/>
                <a:sym typeface="Helvetica Neue"/>
              </a:rPr>
              <a:t>2024</a:t>
            </a:r>
            <a:endParaRPr sz="900" b="0" i="0" u="none" strike="noStrike" cap="none">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665089A9-D96F-513E-837B-461B075ECB50}"/>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0"/>
                  </a:ext>
                </a:extLst>
              </a:rPr>
              <a:t>AI</a:t>
            </a: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1"/>
                  </a:ext>
                </a:extLst>
              </a:rPr>
              <a:t> Tools </a:t>
            </a:r>
            <a:endParaRPr lang="en-US" sz="1725" b="0" i="0" u="none" strike="noStrike" cap="none">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9D8502B4-5A02-8E62-C024-93EF30BFBA69}"/>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a:solidFill>
                <a:schemeClr val="bg1"/>
              </a:solidFill>
            </a:endParaRPr>
          </a:p>
        </p:txBody>
      </p:sp>
    </p:spTree>
    <p:extLst>
      <p:ext uri="{BB962C8B-B14F-4D97-AF65-F5344CB8AC3E}">
        <p14:creationId xmlns:p14="http://schemas.microsoft.com/office/powerpoint/2010/main" val="4664896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mp; Photo Alt">
  <p:cSld name="Title &amp; Photo Alt">
    <p:spTree>
      <p:nvGrpSpPr>
        <p:cNvPr id="1" name="Shape 70"/>
        <p:cNvGrpSpPr/>
        <p:nvPr/>
      </p:nvGrpSpPr>
      <p:grpSpPr>
        <a:xfrm>
          <a:off x="0" y="0"/>
          <a:ext cx="0" cy="0"/>
          <a:chOff x="0" y="0"/>
          <a:chExt cx="0" cy="0"/>
        </a:xfrm>
      </p:grpSpPr>
      <p:sp>
        <p:nvSpPr>
          <p:cNvPr id="71" name="Google Shape;71;p26"/>
          <p:cNvSpPr>
            <a:spLocks noGrp="1"/>
          </p:cNvSpPr>
          <p:nvPr>
            <p:ph type="pic" idx="2"/>
          </p:nvPr>
        </p:nvSpPr>
        <p:spPr>
          <a:xfrm>
            <a:off x="8629650" y="192125"/>
            <a:ext cx="8708578" cy="8932826"/>
          </a:xfrm>
          <a:prstGeom prst="rect">
            <a:avLst/>
          </a:prstGeom>
          <a:noFill/>
          <a:ln>
            <a:noFill/>
          </a:ln>
        </p:spPr>
      </p:sp>
      <p:sp>
        <p:nvSpPr>
          <p:cNvPr id="72" name="Google Shape;72;p26"/>
          <p:cNvSpPr txBox="1">
            <a:spLocks noGrp="1"/>
          </p:cNvSpPr>
          <p:nvPr>
            <p:ph type="title"/>
          </p:nvPr>
        </p:nvSpPr>
        <p:spPr>
          <a:xfrm>
            <a:off x="904875" y="1085850"/>
            <a:ext cx="7334250" cy="4278355"/>
          </a:xfrm>
          <a:prstGeom prst="rect">
            <a:avLst/>
          </a:prstGeom>
          <a:noFill/>
          <a:ln>
            <a:noFill/>
          </a:ln>
        </p:spPr>
        <p:txBody>
          <a:bodyPr spcFirstLastPara="1" wrap="square" lIns="50800" tIns="50800" rIns="50800" bIns="50800" anchor="b" anchorCtr="0">
            <a:normAutofit/>
          </a:bodyPr>
          <a:lstStyle>
            <a:lvl1pPr lvl="0" algn="l">
              <a:lnSpc>
                <a:spcPct val="80000"/>
              </a:lnSpc>
              <a:spcBef>
                <a:spcPts val="0"/>
              </a:spcBef>
              <a:spcAft>
                <a:spcPts val="0"/>
              </a:spcAft>
              <a:buClr>
                <a:srgbClr val="000000"/>
              </a:buClr>
              <a:buSzPts val="8500"/>
              <a:buFont typeface="Helvetica Neue"/>
              <a:buNone/>
              <a:defRPr sz="6375" b="1">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73" name="Google Shape;73;p26"/>
          <p:cNvSpPr txBox="1">
            <a:spLocks noGrp="1"/>
          </p:cNvSpPr>
          <p:nvPr>
            <p:ph type="body" idx="1"/>
          </p:nvPr>
        </p:nvSpPr>
        <p:spPr>
          <a:xfrm>
            <a:off x="904875" y="5295432"/>
            <a:ext cx="7334250" cy="3702762"/>
          </a:xfrm>
          <a:prstGeom prst="rect">
            <a:avLst/>
          </a:prstGeom>
          <a:noFill/>
          <a:ln>
            <a:noFill/>
          </a:ln>
        </p:spPr>
        <p:txBody>
          <a:bodyPr spcFirstLastPara="1" wrap="square" lIns="50800" tIns="50800" rIns="50800" bIns="50800" anchor="t" anchorCtr="0">
            <a:normAutofit/>
          </a:bodyPr>
          <a:lstStyle>
            <a:lvl1pPr marL="342900" lvl="0" indent="-171450" algn="l">
              <a:lnSpc>
                <a:spcPct val="100000"/>
              </a:lnSpc>
              <a:spcBef>
                <a:spcPts val="0"/>
              </a:spcBef>
              <a:spcAft>
                <a:spcPts val="0"/>
              </a:spcAft>
              <a:buClr>
                <a:srgbClr val="000000"/>
              </a:buClr>
              <a:buSzPts val="5500"/>
              <a:buFont typeface="Helvetica Neue"/>
              <a:buNone/>
              <a:defRPr sz="4125" b="1"/>
            </a:lvl1pPr>
            <a:lvl2pPr marL="685800" lvl="1" indent="-171450" algn="l">
              <a:lnSpc>
                <a:spcPct val="100000"/>
              </a:lnSpc>
              <a:spcBef>
                <a:spcPts val="0"/>
              </a:spcBef>
              <a:spcAft>
                <a:spcPts val="0"/>
              </a:spcAft>
              <a:buClr>
                <a:srgbClr val="000000"/>
              </a:buClr>
              <a:buSzPts val="5500"/>
              <a:buFont typeface="Helvetica Neue"/>
              <a:buNone/>
              <a:defRPr sz="4125" b="1"/>
            </a:lvl2pPr>
            <a:lvl3pPr marL="1028700" lvl="2" indent="-171450" algn="l">
              <a:lnSpc>
                <a:spcPct val="100000"/>
              </a:lnSpc>
              <a:spcBef>
                <a:spcPts val="0"/>
              </a:spcBef>
              <a:spcAft>
                <a:spcPts val="0"/>
              </a:spcAft>
              <a:buClr>
                <a:srgbClr val="000000"/>
              </a:buClr>
              <a:buSzPts val="5500"/>
              <a:buFont typeface="Helvetica Neue"/>
              <a:buNone/>
              <a:defRPr sz="4125" b="1"/>
            </a:lvl3pPr>
            <a:lvl4pPr marL="1371600" lvl="3" indent="-171450" algn="l">
              <a:lnSpc>
                <a:spcPct val="100000"/>
              </a:lnSpc>
              <a:spcBef>
                <a:spcPts val="0"/>
              </a:spcBef>
              <a:spcAft>
                <a:spcPts val="0"/>
              </a:spcAft>
              <a:buClr>
                <a:srgbClr val="000000"/>
              </a:buClr>
              <a:buSzPts val="5500"/>
              <a:buFont typeface="Helvetica Neue"/>
              <a:buNone/>
              <a:defRPr sz="4125" b="1"/>
            </a:lvl4pPr>
            <a:lvl5pPr marL="1714500" lvl="4" indent="-171450" algn="l">
              <a:lnSpc>
                <a:spcPct val="100000"/>
              </a:lnSpc>
              <a:spcBef>
                <a:spcPts val="0"/>
              </a:spcBef>
              <a:spcAft>
                <a:spcPts val="0"/>
              </a:spcAft>
              <a:buClr>
                <a:srgbClr val="000000"/>
              </a:buClr>
              <a:buSzPts val="5500"/>
              <a:buFont typeface="Helvetica Neue"/>
              <a:buNone/>
              <a:defRPr sz="4125" b="1"/>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74" name="Google Shape;74;p26"/>
          <p:cNvSpPr txBox="1">
            <a:spLocks noGrp="1"/>
          </p:cNvSpPr>
          <p:nvPr>
            <p:ph type="sldNum" idx="12"/>
          </p:nvPr>
        </p:nvSpPr>
        <p:spPr>
          <a:xfrm>
            <a:off x="9001125" y="9576784"/>
            <a:ext cx="276379" cy="518091"/>
          </a:xfrm>
          <a:prstGeom prst="rect">
            <a:avLst/>
          </a:prstGeom>
          <a:noFill/>
          <a:ln>
            <a:noFill/>
          </a:ln>
        </p:spPr>
        <p:txBody>
          <a:bodyPr spcFirstLastPara="1" wrap="square" lIns="50800" tIns="50800" rIns="50800" bIns="50800" anchor="b" anchorCtr="0">
            <a:spAutoFit/>
          </a:bodyPr>
          <a:lstStyle>
            <a:lvl1pPr marL="0" marR="0" lvl="0"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9pPr>
          </a:lstStyle>
          <a:p>
            <a:fld id="{B6F15528-21DE-4FAA-801E-634DDDAF4B2B}" type="slidenum">
              <a:rPr lang="en-US" smtClean="0"/>
              <a:pPr/>
              <a:t>‹#›</a:t>
            </a:fld>
            <a:endParaRPr lang="en-US"/>
          </a:p>
        </p:txBody>
      </p:sp>
      <p:sp>
        <p:nvSpPr>
          <p:cNvPr id="2" name="Google Shape;37;p18">
            <a:extLst>
              <a:ext uri="{FF2B5EF4-FFF2-40B4-BE49-F238E27FC236}">
                <a16:creationId xmlns:a16="http://schemas.microsoft.com/office/drawing/2014/main" id="{EFEDEA1C-BD38-7EE0-9E47-CDFD1AF59C45}"/>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9573ABC7-AB9E-7928-171D-658A0D478256}"/>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4" name="Straight Connector 3">
            <a:extLst>
              <a:ext uri="{FF2B5EF4-FFF2-40B4-BE49-F238E27FC236}">
                <a16:creationId xmlns:a16="http://schemas.microsoft.com/office/drawing/2014/main" id="{70173671-1D59-5CEA-A465-61354F8364C7}"/>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740524D9-0A72-C0DE-B85A-421AE21A9457}"/>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0" i="0" u="none" strike="noStrike" cap="none">
                <a:solidFill>
                  <a:srgbClr val="FFFFFF"/>
                </a:solidFill>
                <a:latin typeface="Helvetica Neue"/>
                <a:ea typeface="Helvetica Neue"/>
                <a:cs typeface="Helvetica Neue"/>
                <a:sym typeface="Helvetica Neue"/>
              </a:rPr>
              <a:t>2024</a:t>
            </a:r>
            <a:endParaRPr sz="900" b="0" i="0" u="none" strike="noStrike" cap="none">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53B4FCE6-635D-3B0A-DFD6-2F79F5F3DEB2}"/>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0"/>
                  </a:ext>
                </a:extLst>
              </a:rPr>
              <a:t>AI</a:t>
            </a: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1"/>
                  </a:ext>
                </a:extLst>
              </a:rPr>
              <a:t> Tools </a:t>
            </a:r>
            <a:endParaRPr lang="en-US" sz="1725" b="0" i="0" u="none" strike="noStrike" cap="none">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7D79387D-9086-782C-9358-1FE5BDDC9018}"/>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a:solidFill>
                <a:schemeClr val="bg1"/>
              </a:solidFill>
            </a:endParaRPr>
          </a:p>
        </p:txBody>
      </p:sp>
    </p:spTree>
    <p:extLst>
      <p:ext uri="{BB962C8B-B14F-4D97-AF65-F5344CB8AC3E}">
        <p14:creationId xmlns:p14="http://schemas.microsoft.com/office/powerpoint/2010/main" val="29339581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7">
  <p:cSld name="7">
    <p:spTree>
      <p:nvGrpSpPr>
        <p:cNvPr id="1" name="Shape 75"/>
        <p:cNvGrpSpPr/>
        <p:nvPr/>
      </p:nvGrpSpPr>
      <p:grpSpPr>
        <a:xfrm>
          <a:off x="0" y="0"/>
          <a:ext cx="0" cy="0"/>
          <a:chOff x="0" y="0"/>
          <a:chExt cx="0" cy="0"/>
        </a:xfrm>
      </p:grpSpPr>
      <p:sp>
        <p:nvSpPr>
          <p:cNvPr id="76" name="Google Shape;76;p27"/>
          <p:cNvSpPr>
            <a:spLocks noGrp="1"/>
          </p:cNvSpPr>
          <p:nvPr>
            <p:ph type="pic" idx="2"/>
          </p:nvPr>
        </p:nvSpPr>
        <p:spPr>
          <a:xfrm>
            <a:off x="-3373419" y="2285676"/>
            <a:ext cx="14224469" cy="8001265"/>
          </a:xfrm>
          <a:prstGeom prst="rect">
            <a:avLst/>
          </a:prstGeom>
          <a:noFill/>
          <a:ln>
            <a:noFill/>
          </a:ln>
        </p:spPr>
      </p:sp>
      <p:sp>
        <p:nvSpPr>
          <p:cNvPr id="77" name="Google Shape;77;p27"/>
          <p:cNvSpPr txBox="1">
            <a:spLocks noGrp="1"/>
          </p:cNvSpPr>
          <p:nvPr>
            <p:ph type="sldNum" idx="12"/>
          </p:nvPr>
        </p:nvSpPr>
        <p:spPr>
          <a:xfrm>
            <a:off x="9002814" y="9810750"/>
            <a:ext cx="272847" cy="510396"/>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9pPr>
          </a:lstStyle>
          <a:p>
            <a:fld id="{B6F15528-21DE-4FAA-801E-634DDDAF4B2B}" type="slidenum">
              <a:rPr lang="en-US" smtClean="0"/>
              <a:pPr/>
              <a:t>‹#›</a:t>
            </a:fld>
            <a:endParaRPr lang="en-US"/>
          </a:p>
        </p:txBody>
      </p:sp>
    </p:spTree>
    <p:extLst>
      <p:ext uri="{BB962C8B-B14F-4D97-AF65-F5344CB8AC3E}">
        <p14:creationId xmlns:p14="http://schemas.microsoft.com/office/powerpoint/2010/main" val="19292347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se study stat">
  <p:cSld name="Case study stat">
    <p:spTree>
      <p:nvGrpSpPr>
        <p:cNvPr id="1" name="Shape 78"/>
        <p:cNvGrpSpPr/>
        <p:nvPr/>
      </p:nvGrpSpPr>
      <p:grpSpPr>
        <a:xfrm>
          <a:off x="0" y="0"/>
          <a:ext cx="0" cy="0"/>
          <a:chOff x="0" y="0"/>
          <a:chExt cx="0" cy="0"/>
        </a:xfrm>
      </p:grpSpPr>
      <p:sp>
        <p:nvSpPr>
          <p:cNvPr id="79" name="Google Shape;79;p28"/>
          <p:cNvSpPr txBox="1">
            <a:spLocks noGrp="1"/>
          </p:cNvSpPr>
          <p:nvPr>
            <p:ph type="body" idx="1"/>
          </p:nvPr>
        </p:nvSpPr>
        <p:spPr>
          <a:xfrm>
            <a:off x="669132" y="670668"/>
            <a:ext cx="8232895" cy="8945665"/>
          </a:xfrm>
          <a:prstGeom prst="rect">
            <a:avLst/>
          </a:prstGeom>
          <a:solidFill>
            <a:srgbClr val="3369FF"/>
          </a:solidFill>
          <a:ln>
            <a:noFill/>
          </a:ln>
        </p:spPr>
        <p:txBody>
          <a:bodyPr spcFirstLastPara="1" wrap="square" lIns="38075" tIns="38075" rIns="38075" bIns="38075" anchor="ctr" anchorCtr="0">
            <a:noAutofit/>
          </a:bodyPr>
          <a:lstStyle>
            <a:lvl1pPr marL="342900" lvl="0" indent="-278606" algn="l">
              <a:lnSpc>
                <a:spcPct val="100000"/>
              </a:lnSpc>
              <a:spcBef>
                <a:spcPts val="4425"/>
              </a:spcBef>
              <a:spcAft>
                <a:spcPts val="0"/>
              </a:spcAft>
              <a:buClr>
                <a:srgbClr val="000000"/>
              </a:buClr>
              <a:buSzPts val="2250"/>
              <a:buChar char="•"/>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0" name="Google Shape;80;p28"/>
          <p:cNvSpPr/>
          <p:nvPr/>
        </p:nvSpPr>
        <p:spPr>
          <a:xfrm>
            <a:off x="18930600" y="6266864"/>
            <a:ext cx="666404" cy="666404"/>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53550" tIns="53550" rIns="53550" bIns="53550" anchor="ctr" anchorCtr="0">
            <a:noAutofit/>
          </a:bodyPr>
          <a:lstStyle/>
          <a:p>
            <a:pPr marL="0" marR="0" lvl="0" indent="0" algn="ctr" rtl="0">
              <a:lnSpc>
                <a:spcPct val="18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81" name="Google Shape;81;p28"/>
          <p:cNvSpPr/>
          <p:nvPr/>
        </p:nvSpPr>
        <p:spPr>
          <a:xfrm>
            <a:off x="19168601" y="5143500"/>
            <a:ext cx="190402" cy="190401"/>
          </a:xfrm>
          <a:prstGeom prst="rect">
            <a:avLst/>
          </a:prstGeom>
          <a:blipFill rotWithShape="1">
            <a:blip r:embed="rId3">
              <a:alphaModFix/>
            </a:blip>
            <a:stretch>
              <a:fillRect/>
            </a:stretch>
          </a:blipFill>
          <a:ln>
            <a:noFill/>
          </a:ln>
        </p:spPr>
        <p:txBody>
          <a:bodyPr spcFirstLastPara="1" wrap="square" lIns="53550" tIns="53550" rIns="53550" bIns="53550" anchor="ctr" anchorCtr="0">
            <a:noAutofit/>
          </a:bodyPr>
          <a:lstStyle/>
          <a:p>
            <a:pPr marL="0" marR="0" lvl="0" indent="0" algn="ctr" rtl="0">
              <a:lnSpc>
                <a:spcPct val="18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82" name="Google Shape;82;p28"/>
          <p:cNvSpPr txBox="1">
            <a:spLocks noGrp="1"/>
          </p:cNvSpPr>
          <p:nvPr>
            <p:ph type="body" idx="2"/>
          </p:nvPr>
        </p:nvSpPr>
        <p:spPr>
          <a:xfrm>
            <a:off x="9381670" y="3328816"/>
            <a:ext cx="7754863" cy="1740428"/>
          </a:xfrm>
          <a:prstGeom prst="rect">
            <a:avLst/>
          </a:prstGeom>
          <a:noFill/>
          <a:ln>
            <a:noFill/>
          </a:ln>
        </p:spPr>
        <p:txBody>
          <a:bodyPr spcFirstLastPara="1" wrap="square" lIns="38075" tIns="38075" rIns="38075" bIns="38075" anchor="t" anchorCtr="0">
            <a:noAutofit/>
          </a:bodyPr>
          <a:lstStyle>
            <a:lvl1pPr marL="342900" lvl="0" indent="-171450" algn="l">
              <a:lnSpc>
                <a:spcPct val="120000"/>
              </a:lnSpc>
              <a:spcBef>
                <a:spcPts val="0"/>
              </a:spcBef>
              <a:spcAft>
                <a:spcPts val="0"/>
              </a:spcAft>
              <a:buClr>
                <a:srgbClr val="212B36"/>
              </a:buClr>
              <a:buSzPts val="6000"/>
              <a:buFont typeface="Helvetica Neue"/>
              <a:buNone/>
              <a:defRPr sz="4500" b="1" baseline="30000">
                <a:solidFill>
                  <a:srgbClr val="212B36"/>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3" name="Google Shape;83;p28"/>
          <p:cNvSpPr txBox="1">
            <a:spLocks noGrp="1"/>
          </p:cNvSpPr>
          <p:nvPr>
            <p:ph type="body" idx="3"/>
          </p:nvPr>
        </p:nvSpPr>
        <p:spPr>
          <a:xfrm>
            <a:off x="9381670" y="2860030"/>
            <a:ext cx="7754863" cy="446624"/>
          </a:xfrm>
          <a:prstGeom prst="rect">
            <a:avLst/>
          </a:prstGeom>
          <a:noFill/>
          <a:ln>
            <a:noFill/>
          </a:ln>
        </p:spPr>
        <p:txBody>
          <a:bodyPr spcFirstLastPara="1" wrap="square" lIns="38075" tIns="38075" rIns="38075" bIns="38075" anchor="ctr" anchorCtr="0">
            <a:noAutofit/>
          </a:bodyPr>
          <a:lstStyle>
            <a:lvl1pPr marL="342900" lvl="0" indent="-171450" algn="l">
              <a:lnSpc>
                <a:spcPct val="100000"/>
              </a:lnSpc>
              <a:spcBef>
                <a:spcPts val="0"/>
              </a:spcBef>
              <a:spcAft>
                <a:spcPts val="0"/>
              </a:spcAft>
              <a:buClr>
                <a:srgbClr val="3369FF"/>
              </a:buClr>
              <a:buSzPts val="2200"/>
              <a:buFont typeface="Helvetica Neue"/>
              <a:buNone/>
              <a:defRPr sz="1650" b="1" cap="none">
                <a:solidFill>
                  <a:srgbClr val="3369FF"/>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4" name="Google Shape;84;p28"/>
          <p:cNvSpPr txBox="1">
            <a:spLocks noGrp="1"/>
          </p:cNvSpPr>
          <p:nvPr>
            <p:ph type="body" idx="4"/>
          </p:nvPr>
        </p:nvSpPr>
        <p:spPr>
          <a:xfrm>
            <a:off x="9381670" y="5277023"/>
            <a:ext cx="7766852" cy="2267186"/>
          </a:xfrm>
          <a:prstGeom prst="rect">
            <a:avLst/>
          </a:prstGeom>
          <a:noFill/>
          <a:ln>
            <a:noFill/>
          </a:ln>
        </p:spPr>
        <p:txBody>
          <a:bodyPr spcFirstLastPara="1" wrap="square" lIns="50750" tIns="50750" rIns="50750" bIns="50750" anchor="ctr" anchorCtr="0">
            <a:spAutoFit/>
          </a:bodyPr>
          <a:lstStyle>
            <a:lvl1pPr marL="342900" lvl="0" indent="-278606" algn="l">
              <a:lnSpc>
                <a:spcPct val="100000"/>
              </a:lnSpc>
              <a:spcBef>
                <a:spcPts val="4425"/>
              </a:spcBef>
              <a:spcAft>
                <a:spcPts val="0"/>
              </a:spcAft>
              <a:buClr>
                <a:srgbClr val="000000"/>
              </a:buClr>
              <a:buSzPts val="2250"/>
              <a:buChar char="•"/>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5" name="Google Shape;85;p28"/>
          <p:cNvSpPr/>
          <p:nvPr/>
        </p:nvSpPr>
        <p:spPr>
          <a:xfrm>
            <a:off x="19025800" y="5562382"/>
            <a:ext cx="476003" cy="476003"/>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53550" tIns="53550" rIns="53550" bIns="53550" anchor="ctr" anchorCtr="0">
            <a:noAutofit/>
          </a:bodyPr>
          <a:lstStyle/>
          <a:p>
            <a:pPr marL="0" marR="0" lvl="0" indent="0" algn="ctr" rtl="0">
              <a:lnSpc>
                <a:spcPct val="18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86" name="Google Shape;86;p28"/>
          <p:cNvSpPr txBox="1">
            <a:spLocks noGrp="1"/>
          </p:cNvSpPr>
          <p:nvPr>
            <p:ph type="body" idx="5"/>
          </p:nvPr>
        </p:nvSpPr>
        <p:spPr>
          <a:xfrm>
            <a:off x="669132" y="3328816"/>
            <a:ext cx="8232896" cy="1740428"/>
          </a:xfrm>
          <a:prstGeom prst="rect">
            <a:avLst/>
          </a:prstGeom>
          <a:noFill/>
          <a:ln>
            <a:noFill/>
          </a:ln>
        </p:spPr>
        <p:txBody>
          <a:bodyPr spcFirstLastPara="1" wrap="square" lIns="38075" tIns="38075" rIns="38075" bIns="38075" anchor="t" anchorCtr="0">
            <a:noAutofit/>
          </a:bodyPr>
          <a:lstStyle>
            <a:lvl1pPr marL="342900" lvl="0" indent="-171450" algn="ctr">
              <a:lnSpc>
                <a:spcPct val="120000"/>
              </a:lnSpc>
              <a:spcBef>
                <a:spcPts val="0"/>
              </a:spcBef>
              <a:spcAft>
                <a:spcPts val="0"/>
              </a:spcAft>
              <a:buClr>
                <a:srgbClr val="F9FFFF"/>
              </a:buClr>
              <a:buSzPts val="20000"/>
              <a:buFont typeface="Helvetica Neue"/>
              <a:buNone/>
              <a:defRPr sz="15000" b="1" baseline="30000">
                <a:solidFill>
                  <a:srgbClr val="F9FFFF"/>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7" name="Google Shape;87;p28"/>
          <p:cNvSpPr txBox="1">
            <a:spLocks noGrp="1"/>
          </p:cNvSpPr>
          <p:nvPr>
            <p:ph type="body" idx="6"/>
          </p:nvPr>
        </p:nvSpPr>
        <p:spPr>
          <a:xfrm>
            <a:off x="669133" y="5277023"/>
            <a:ext cx="8232895" cy="2267186"/>
          </a:xfrm>
          <a:prstGeom prst="rect">
            <a:avLst/>
          </a:prstGeom>
          <a:noFill/>
          <a:ln>
            <a:noFill/>
          </a:ln>
        </p:spPr>
        <p:txBody>
          <a:bodyPr spcFirstLastPara="1" wrap="square" lIns="50750" tIns="50750" rIns="50750" bIns="50750" anchor="ctr" anchorCtr="0">
            <a:spAutoFit/>
          </a:bodyPr>
          <a:lstStyle>
            <a:lvl1pPr marL="342900" lvl="0" indent="-278606" algn="l">
              <a:lnSpc>
                <a:spcPct val="100000"/>
              </a:lnSpc>
              <a:spcBef>
                <a:spcPts val="4425"/>
              </a:spcBef>
              <a:spcAft>
                <a:spcPts val="0"/>
              </a:spcAft>
              <a:buClr>
                <a:srgbClr val="000000"/>
              </a:buClr>
              <a:buSzPts val="2250"/>
              <a:buChar char="•"/>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8" name="Google Shape;88;p28"/>
          <p:cNvSpPr txBox="1">
            <a:spLocks noGrp="1"/>
          </p:cNvSpPr>
          <p:nvPr>
            <p:ph type="sldNum" idx="12"/>
          </p:nvPr>
        </p:nvSpPr>
        <p:spPr>
          <a:xfrm>
            <a:off x="15093274" y="1505085"/>
            <a:ext cx="260702" cy="720137"/>
          </a:xfrm>
          <a:prstGeom prst="rect">
            <a:avLst/>
          </a:prstGeom>
          <a:noFill/>
          <a:ln>
            <a:noFill/>
          </a:ln>
        </p:spPr>
        <p:txBody>
          <a:bodyPr spcFirstLastPara="1" wrap="square" lIns="68550" tIns="68550" rIns="68550" bIns="68550" anchor="ctr" anchorCtr="0">
            <a:spAutoFit/>
          </a:bodyPr>
          <a:lstStyle>
            <a:lvl1pPr marL="0" marR="0" lvl="0"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1pPr>
            <a:lvl2pPr marL="0" marR="0" lvl="1"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2pPr>
            <a:lvl3pPr marL="0" marR="0" lvl="2"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3pPr>
            <a:lvl4pPr marL="0" marR="0" lvl="3"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4pPr>
            <a:lvl5pPr marL="0" marR="0" lvl="4"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5pPr>
            <a:lvl6pPr marL="0" marR="0" lvl="5"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6pPr>
            <a:lvl7pPr marL="0" marR="0" lvl="6"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7pPr>
            <a:lvl8pPr marL="0" marR="0" lvl="7"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8pPr>
            <a:lvl9pPr marL="0" marR="0" lvl="8"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9pPr>
          </a:lstStyle>
          <a:p>
            <a:fld id="{B6F15528-21DE-4FAA-801E-634DDDAF4B2B}" type="slidenum">
              <a:rPr lang="en-US" smtClean="0"/>
              <a:pPr/>
              <a:t>‹#›</a:t>
            </a:fld>
            <a:endParaRPr lang="en-US"/>
          </a:p>
        </p:txBody>
      </p:sp>
    </p:spTree>
    <p:extLst>
      <p:ext uri="{BB962C8B-B14F-4D97-AF65-F5344CB8AC3E}">
        <p14:creationId xmlns:p14="http://schemas.microsoft.com/office/powerpoint/2010/main" val="31751923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0908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Photo - Horizontal">
  <p:cSld name="Photo - Horizontal">
    <p:spTree>
      <p:nvGrpSpPr>
        <p:cNvPr id="1" name="Shape 18"/>
        <p:cNvGrpSpPr/>
        <p:nvPr/>
      </p:nvGrpSpPr>
      <p:grpSpPr>
        <a:xfrm>
          <a:off x="0" y="0"/>
          <a:ext cx="0" cy="0"/>
          <a:chOff x="0" y="0"/>
          <a:chExt cx="0" cy="0"/>
        </a:xfrm>
      </p:grpSpPr>
      <p:sp>
        <p:nvSpPr>
          <p:cNvPr id="19" name="Google Shape;19;p14"/>
          <p:cNvSpPr>
            <a:spLocks noGrp="1"/>
          </p:cNvSpPr>
          <p:nvPr>
            <p:ph type="pic" idx="2"/>
          </p:nvPr>
        </p:nvSpPr>
        <p:spPr>
          <a:xfrm>
            <a:off x="2344476" y="-295275"/>
            <a:ext cx="13601701" cy="9067800"/>
          </a:xfrm>
          <a:prstGeom prst="rect">
            <a:avLst/>
          </a:prstGeom>
          <a:noFill/>
          <a:ln>
            <a:noFill/>
          </a:ln>
        </p:spPr>
      </p:sp>
      <p:sp>
        <p:nvSpPr>
          <p:cNvPr id="20" name="Google Shape;20;p14"/>
          <p:cNvSpPr txBox="1">
            <a:spLocks noGrp="1"/>
          </p:cNvSpPr>
          <p:nvPr>
            <p:ph type="title"/>
          </p:nvPr>
        </p:nvSpPr>
        <p:spPr>
          <a:xfrm>
            <a:off x="476250" y="7134225"/>
            <a:ext cx="17335500" cy="1504950"/>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21" name="Google Shape;21;p14"/>
          <p:cNvSpPr txBox="1">
            <a:spLocks noGrp="1"/>
          </p:cNvSpPr>
          <p:nvPr>
            <p:ph type="body" idx="1"/>
          </p:nvPr>
        </p:nvSpPr>
        <p:spPr>
          <a:xfrm>
            <a:off x="476250" y="8582025"/>
            <a:ext cx="17335500" cy="1190625"/>
          </a:xfrm>
          <a:prstGeom prst="rect">
            <a:avLst/>
          </a:prstGeom>
          <a:noFill/>
          <a:ln>
            <a:noFill/>
          </a:ln>
        </p:spPr>
        <p:txBody>
          <a:bodyPr spcFirstLastPara="1" wrap="square" lIns="50800" tIns="50800" rIns="50800" bIns="50800" anchor="t" anchorCtr="0">
            <a:normAutofit/>
          </a:bodyPr>
          <a:lstStyle>
            <a:lvl1pPr marL="342900" lvl="0" indent="-171450" algn="ctr">
              <a:lnSpc>
                <a:spcPct val="100000"/>
              </a:lnSpc>
              <a:spcBef>
                <a:spcPts val="0"/>
              </a:spcBef>
              <a:spcAft>
                <a:spcPts val="0"/>
              </a:spcAft>
              <a:buClr>
                <a:srgbClr val="000000"/>
              </a:buClr>
              <a:buSzPts val="5400"/>
              <a:buFont typeface="Helvetica Neue"/>
              <a:buNone/>
              <a:defRPr sz="4050"/>
            </a:lvl1pPr>
            <a:lvl2pPr marL="685800" lvl="1" indent="-171450" algn="ctr">
              <a:lnSpc>
                <a:spcPct val="100000"/>
              </a:lnSpc>
              <a:spcBef>
                <a:spcPts val="0"/>
              </a:spcBef>
              <a:spcAft>
                <a:spcPts val="0"/>
              </a:spcAft>
              <a:buClr>
                <a:srgbClr val="000000"/>
              </a:buClr>
              <a:buSzPts val="5400"/>
              <a:buFont typeface="Helvetica Neue"/>
              <a:buNone/>
              <a:defRPr sz="4050"/>
            </a:lvl2pPr>
            <a:lvl3pPr marL="1028700" lvl="2" indent="-171450" algn="ctr">
              <a:lnSpc>
                <a:spcPct val="100000"/>
              </a:lnSpc>
              <a:spcBef>
                <a:spcPts val="0"/>
              </a:spcBef>
              <a:spcAft>
                <a:spcPts val="0"/>
              </a:spcAft>
              <a:buClr>
                <a:srgbClr val="000000"/>
              </a:buClr>
              <a:buSzPts val="5400"/>
              <a:buFont typeface="Helvetica Neue"/>
              <a:buNone/>
              <a:defRPr sz="4050"/>
            </a:lvl3pPr>
            <a:lvl4pPr marL="1371600" lvl="3" indent="-171450" algn="ctr">
              <a:lnSpc>
                <a:spcPct val="100000"/>
              </a:lnSpc>
              <a:spcBef>
                <a:spcPts val="0"/>
              </a:spcBef>
              <a:spcAft>
                <a:spcPts val="0"/>
              </a:spcAft>
              <a:buClr>
                <a:srgbClr val="000000"/>
              </a:buClr>
              <a:buSzPts val="5400"/>
              <a:buFont typeface="Helvetica Neue"/>
              <a:buNone/>
              <a:defRPr sz="4050"/>
            </a:lvl4pPr>
            <a:lvl5pPr marL="1714500" lvl="4" indent="-171450" algn="ctr">
              <a:lnSpc>
                <a:spcPct val="100000"/>
              </a:lnSpc>
              <a:spcBef>
                <a:spcPts val="0"/>
              </a:spcBef>
              <a:spcAft>
                <a:spcPts val="0"/>
              </a:spcAft>
              <a:buClr>
                <a:srgbClr val="000000"/>
              </a:buClr>
              <a:buSzPts val="5400"/>
              <a:buFont typeface="Helvetica Neue"/>
              <a:buNone/>
              <a:defRPr sz="405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22" name="Google Shape;22;p14"/>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fld id="{B6F15528-21DE-4FAA-801E-634DDDAF4B2B}" type="slidenum">
              <a:rPr lang="en-US" smtClean="0"/>
              <a:pPr/>
              <a:t>‹#›</a:t>
            </a:fld>
            <a:endParaRPr lang="en-US"/>
          </a:p>
        </p:txBody>
      </p:sp>
    </p:spTree>
    <p:extLst>
      <p:ext uri="{BB962C8B-B14F-4D97-AF65-F5344CB8AC3E}">
        <p14:creationId xmlns:p14="http://schemas.microsoft.com/office/powerpoint/2010/main" val="2071140669"/>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Center">
  <p:cSld name="Title - Center">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1333500" y="3400425"/>
            <a:ext cx="15621000" cy="348615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25" name="Google Shape;25;p15"/>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fld id="{B6F15528-21DE-4FAA-801E-634DDDAF4B2B}" type="slidenum">
              <a:rPr lang="en-US" smtClean="0"/>
              <a:pPr/>
              <a:t>‹#›</a:t>
            </a:fld>
            <a:endParaRPr lang="en-US"/>
          </a:p>
        </p:txBody>
      </p:sp>
    </p:spTree>
    <p:extLst>
      <p:ext uri="{BB962C8B-B14F-4D97-AF65-F5344CB8AC3E}">
        <p14:creationId xmlns:p14="http://schemas.microsoft.com/office/powerpoint/2010/main" val="992721960"/>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hoto - Vertical">
  <p:cSld name="Photo - Vertical">
    <p:spTree>
      <p:nvGrpSpPr>
        <p:cNvPr id="1" name="Shape 26"/>
        <p:cNvGrpSpPr/>
        <p:nvPr/>
      </p:nvGrpSpPr>
      <p:grpSpPr>
        <a:xfrm>
          <a:off x="0" y="0"/>
          <a:ext cx="0" cy="0"/>
          <a:chOff x="0" y="0"/>
          <a:chExt cx="0" cy="0"/>
        </a:xfrm>
      </p:grpSpPr>
      <p:sp>
        <p:nvSpPr>
          <p:cNvPr id="27" name="Google Shape;27;p16"/>
          <p:cNvSpPr>
            <a:spLocks noGrp="1"/>
          </p:cNvSpPr>
          <p:nvPr>
            <p:ph type="pic" idx="2"/>
          </p:nvPr>
        </p:nvSpPr>
        <p:spPr>
          <a:xfrm>
            <a:off x="9620250" y="714375"/>
            <a:ext cx="7667625" cy="8087071"/>
          </a:xfrm>
          <a:prstGeom prst="rect">
            <a:avLst/>
          </a:prstGeom>
          <a:noFill/>
          <a:ln>
            <a:noFill/>
          </a:ln>
        </p:spPr>
      </p:sp>
      <p:sp>
        <p:nvSpPr>
          <p:cNvPr id="28" name="Google Shape;28;p16"/>
          <p:cNvSpPr txBox="1">
            <a:spLocks noGrp="1"/>
          </p:cNvSpPr>
          <p:nvPr>
            <p:ph type="title"/>
          </p:nvPr>
        </p:nvSpPr>
        <p:spPr>
          <a:xfrm>
            <a:off x="1238250" y="714376"/>
            <a:ext cx="7667625" cy="3737048"/>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8400"/>
              <a:buFont typeface="Helvetica Neue"/>
              <a:buNone/>
              <a:defRPr sz="6300"/>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29" name="Google Shape;29;p16"/>
          <p:cNvSpPr txBox="1">
            <a:spLocks noGrp="1"/>
          </p:cNvSpPr>
          <p:nvPr>
            <p:ph type="body" idx="1"/>
          </p:nvPr>
        </p:nvSpPr>
        <p:spPr>
          <a:xfrm>
            <a:off x="1238250" y="4895850"/>
            <a:ext cx="7667625" cy="3856771"/>
          </a:xfrm>
          <a:prstGeom prst="rect">
            <a:avLst/>
          </a:prstGeom>
          <a:noFill/>
          <a:ln>
            <a:noFill/>
          </a:ln>
        </p:spPr>
        <p:txBody>
          <a:bodyPr spcFirstLastPara="1" wrap="square" lIns="50800" tIns="50800" rIns="50800" bIns="50800" anchor="t" anchorCtr="0">
            <a:normAutofit/>
          </a:bodyPr>
          <a:lstStyle>
            <a:lvl1pPr marL="342900" lvl="0" indent="-171450" algn="ctr">
              <a:lnSpc>
                <a:spcPct val="100000"/>
              </a:lnSpc>
              <a:spcBef>
                <a:spcPts val="0"/>
              </a:spcBef>
              <a:spcAft>
                <a:spcPts val="0"/>
              </a:spcAft>
              <a:buClr>
                <a:srgbClr val="000000"/>
              </a:buClr>
              <a:buSzPts val="5400"/>
              <a:buFont typeface="Helvetica Neue"/>
              <a:buNone/>
              <a:defRPr sz="4050"/>
            </a:lvl1pPr>
            <a:lvl2pPr marL="685800" lvl="1" indent="-171450" algn="ctr">
              <a:lnSpc>
                <a:spcPct val="100000"/>
              </a:lnSpc>
              <a:spcBef>
                <a:spcPts val="0"/>
              </a:spcBef>
              <a:spcAft>
                <a:spcPts val="0"/>
              </a:spcAft>
              <a:buClr>
                <a:srgbClr val="000000"/>
              </a:buClr>
              <a:buSzPts val="5400"/>
              <a:buFont typeface="Helvetica Neue"/>
              <a:buNone/>
              <a:defRPr sz="4050"/>
            </a:lvl2pPr>
            <a:lvl3pPr marL="1028700" lvl="2" indent="-171450" algn="ctr">
              <a:lnSpc>
                <a:spcPct val="100000"/>
              </a:lnSpc>
              <a:spcBef>
                <a:spcPts val="0"/>
              </a:spcBef>
              <a:spcAft>
                <a:spcPts val="0"/>
              </a:spcAft>
              <a:buClr>
                <a:srgbClr val="000000"/>
              </a:buClr>
              <a:buSzPts val="5400"/>
              <a:buFont typeface="Helvetica Neue"/>
              <a:buNone/>
              <a:defRPr sz="4050"/>
            </a:lvl3pPr>
            <a:lvl4pPr marL="1371600" lvl="3" indent="-171450" algn="ctr">
              <a:lnSpc>
                <a:spcPct val="100000"/>
              </a:lnSpc>
              <a:spcBef>
                <a:spcPts val="0"/>
              </a:spcBef>
              <a:spcAft>
                <a:spcPts val="0"/>
              </a:spcAft>
              <a:buClr>
                <a:srgbClr val="000000"/>
              </a:buClr>
              <a:buSzPts val="5400"/>
              <a:buFont typeface="Helvetica Neue"/>
              <a:buNone/>
              <a:defRPr sz="4050"/>
            </a:lvl4pPr>
            <a:lvl5pPr marL="1714500" lvl="4" indent="-171450" algn="ctr">
              <a:lnSpc>
                <a:spcPct val="100000"/>
              </a:lnSpc>
              <a:spcBef>
                <a:spcPts val="0"/>
              </a:spcBef>
              <a:spcAft>
                <a:spcPts val="0"/>
              </a:spcAft>
              <a:buClr>
                <a:srgbClr val="000000"/>
              </a:buClr>
              <a:buSzPts val="5400"/>
              <a:buFont typeface="Helvetica Neue"/>
              <a:buNone/>
              <a:defRPr sz="405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30" name="Google Shape;30;p16"/>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fld id="{B6F15528-21DE-4FAA-801E-634DDDAF4B2B}" type="slidenum">
              <a:rPr lang="en-US" smtClean="0"/>
              <a:pPr/>
              <a:t>‹#›</a:t>
            </a:fld>
            <a:endParaRPr lang="en-US"/>
          </a:p>
        </p:txBody>
      </p:sp>
      <p:sp>
        <p:nvSpPr>
          <p:cNvPr id="2" name="Google Shape;37;p18">
            <a:extLst>
              <a:ext uri="{FF2B5EF4-FFF2-40B4-BE49-F238E27FC236}">
                <a16:creationId xmlns:a16="http://schemas.microsoft.com/office/drawing/2014/main" id="{8B91660A-E879-8389-16CC-4529D40813D6}"/>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B0ECB91B-119D-8076-2704-DC53233E1552}"/>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4" name="Straight Connector 3">
            <a:extLst>
              <a:ext uri="{FF2B5EF4-FFF2-40B4-BE49-F238E27FC236}">
                <a16:creationId xmlns:a16="http://schemas.microsoft.com/office/drawing/2014/main" id="{328C0E8E-FF52-1319-EE64-82830565EC1C}"/>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F7B68BD0-5512-1EC8-663C-33AA8F440CB1}"/>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0" i="0" u="none" strike="noStrike" cap="none">
                <a:solidFill>
                  <a:srgbClr val="FFFFFF"/>
                </a:solidFill>
                <a:latin typeface="Helvetica Neue"/>
                <a:ea typeface="Helvetica Neue"/>
                <a:cs typeface="Helvetica Neue"/>
                <a:sym typeface="Helvetica Neue"/>
              </a:rPr>
              <a:t>2024</a:t>
            </a:r>
            <a:endParaRPr sz="900" b="0" i="0" u="none" strike="noStrike" cap="none">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0A0B39CD-BE18-299D-7122-D4A4E12C377E}"/>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0"/>
                  </a:ext>
                </a:extLst>
              </a:rPr>
              <a:t>AI</a:t>
            </a: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textRoundtripDataId="1"/>
                  </a:ext>
                </a:extLst>
              </a:rPr>
              <a:t> Tools </a:t>
            </a:r>
            <a:endParaRPr sz="1725" b="0" i="0" u="none" strike="noStrike" cap="none">
              <a:solidFill>
                <a:srgbClr val="000000"/>
              </a:solidFill>
              <a:latin typeface="Arial"/>
              <a:ea typeface="Arial"/>
              <a:cs typeface="Arial"/>
              <a:sym typeface="Arial"/>
            </a:endParaRPr>
          </a:p>
        </p:txBody>
      </p:sp>
      <p:sp>
        <p:nvSpPr>
          <p:cNvPr id="7" name="Rectangle 6">
            <a:extLst>
              <a:ext uri="{FF2B5EF4-FFF2-40B4-BE49-F238E27FC236}">
                <a16:creationId xmlns:a16="http://schemas.microsoft.com/office/drawing/2014/main" id="{FEDB84D8-EF4D-3C38-9B0C-DD55FCDC6467}"/>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a:solidFill>
                <a:schemeClr val="bg1"/>
              </a:solidFill>
            </a:endParaRPr>
          </a:p>
        </p:txBody>
      </p:sp>
    </p:spTree>
    <p:extLst>
      <p:ext uri="{BB962C8B-B14F-4D97-AF65-F5344CB8AC3E}">
        <p14:creationId xmlns:p14="http://schemas.microsoft.com/office/powerpoint/2010/main" val="832092900"/>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Top">
  <p:cSld name="Title - Top">
    <p:spTree>
      <p:nvGrpSpPr>
        <p:cNvPr id="1" name="Shape 31"/>
        <p:cNvGrpSpPr/>
        <p:nvPr/>
      </p:nvGrpSpPr>
      <p:grpSpPr>
        <a:xfrm>
          <a:off x="0" y="0"/>
          <a:ext cx="0" cy="0"/>
          <a:chOff x="0" y="0"/>
          <a:chExt cx="0" cy="0"/>
        </a:xfrm>
      </p:grpSpPr>
      <p:sp>
        <p:nvSpPr>
          <p:cNvPr id="32" name="Google Shape;32;p17"/>
          <p:cNvSpPr txBox="1">
            <a:spLocks noGrp="1"/>
          </p:cNvSpPr>
          <p:nvPr>
            <p:ph type="title"/>
          </p:nvPr>
        </p:nvSpPr>
        <p:spPr>
          <a:xfrm>
            <a:off x="1266825" y="266700"/>
            <a:ext cx="15754350" cy="17145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000000"/>
              </a:buClr>
              <a:buSzPts val="1800"/>
              <a:buNone/>
              <a:defRPr sz="5400" b="1">
                <a:latin typeface="Aptos" panose="020B0004020202020204" pitchFamily="34" charset="0"/>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3" name="Rectangle 2">
            <a:extLst>
              <a:ext uri="{FF2B5EF4-FFF2-40B4-BE49-F238E27FC236}">
                <a16:creationId xmlns:a16="http://schemas.microsoft.com/office/drawing/2014/main" id="{C8DF44CF-3651-DE84-20C5-4078F11FCBAC}"/>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4" name="Straight Connector 3">
            <a:extLst>
              <a:ext uri="{FF2B5EF4-FFF2-40B4-BE49-F238E27FC236}">
                <a16:creationId xmlns:a16="http://schemas.microsoft.com/office/drawing/2014/main" id="{A727DF71-877F-A9C7-E981-33024604B29D}"/>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B1405086-391E-4F29-6AC4-8A9C2408DDA0}"/>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0" i="0" u="none" strike="noStrike" cap="none">
                <a:solidFill>
                  <a:srgbClr val="FFFFFF"/>
                </a:solidFill>
                <a:latin typeface="Helvetica Neue"/>
                <a:ea typeface="Helvetica Neue"/>
                <a:cs typeface="Helvetica Neue"/>
                <a:sym typeface="Helvetica Neue"/>
              </a:rPr>
              <a:t>2024</a:t>
            </a:r>
            <a:endParaRPr sz="900" b="0" i="0" u="none" strike="noStrike" cap="none">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EE9B2027-1E51-3C17-F83A-B47F41387673}"/>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0"/>
                  </a:ext>
                </a:extLst>
              </a:rPr>
              <a:t>AI</a:t>
            </a: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1"/>
                  </a:ext>
                </a:extLst>
              </a:rPr>
              <a:t> Tools </a:t>
            </a:r>
            <a:endParaRPr lang="en-US" sz="1725" b="0" i="0" u="none" strike="noStrike" cap="none">
              <a:solidFill>
                <a:srgbClr val="000000"/>
              </a:solidFill>
              <a:latin typeface="Arial"/>
              <a:ea typeface="Arial"/>
              <a:cs typeface="Arial"/>
              <a:sym typeface="Arial"/>
            </a:endParaRPr>
          </a:p>
        </p:txBody>
      </p:sp>
      <p:sp>
        <p:nvSpPr>
          <p:cNvPr id="2" name="Rectangle 1">
            <a:extLst>
              <a:ext uri="{FF2B5EF4-FFF2-40B4-BE49-F238E27FC236}">
                <a16:creationId xmlns:a16="http://schemas.microsoft.com/office/drawing/2014/main" id="{2289FA25-5D81-3BC5-B5AB-3FC6C472EA22}"/>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a:solidFill>
                <a:schemeClr val="bg1"/>
              </a:solidFill>
            </a:endParaRPr>
          </a:p>
        </p:txBody>
      </p:sp>
    </p:spTree>
    <p:extLst>
      <p:ext uri="{BB962C8B-B14F-4D97-AF65-F5344CB8AC3E}">
        <p14:creationId xmlns:p14="http://schemas.microsoft.com/office/powerpoint/2010/main" val="1623271429"/>
      </p:ext>
    </p:extLst>
  </p:cSld>
  <p:clrMapOvr>
    <a:masterClrMapping/>
  </p:clrMapOvr>
  <p:extLst>
    <p:ext uri="{DCECCB84-F9BA-43D5-87BE-67443E8EF086}">
      <p15:sldGuideLst xmlns:p15="http://schemas.microsoft.com/office/powerpoint/2012/main">
        <p15:guide id="1" orient="horz" pos="4320">
          <p15:clr>
            <a:srgbClr val="FBAE40"/>
          </p15:clr>
        </p15:guide>
        <p15:guide id="2" pos="105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mp; Bullets">
  <p:cSld name="Title &amp; Bullets">
    <p:bg>
      <p:bgPr>
        <a:solidFill>
          <a:schemeClr val="bg1"/>
        </a:solidFill>
        <a:effectLst/>
      </p:bgPr>
    </p:bg>
    <p:spTree>
      <p:nvGrpSpPr>
        <p:cNvPr id="1" name="Shape 34"/>
        <p:cNvGrpSpPr/>
        <p:nvPr/>
      </p:nvGrpSpPr>
      <p:grpSpPr>
        <a:xfrm>
          <a:off x="0" y="0"/>
          <a:ext cx="0" cy="0"/>
          <a:chOff x="0" y="0"/>
          <a:chExt cx="0" cy="0"/>
        </a:xfrm>
      </p:grpSpPr>
      <p:sp>
        <p:nvSpPr>
          <p:cNvPr id="35" name="Google Shape;35;p18"/>
          <p:cNvSpPr txBox="1">
            <a:spLocks noGrp="1"/>
          </p:cNvSpPr>
          <p:nvPr>
            <p:ph type="title"/>
          </p:nvPr>
        </p:nvSpPr>
        <p:spPr>
          <a:xfrm>
            <a:off x="1266825" y="266700"/>
            <a:ext cx="15754350" cy="17145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000000"/>
              </a:buClr>
              <a:buSzPts val="1800"/>
              <a:buNone/>
              <a:defRPr sz="5400" b="1">
                <a:latin typeface="Aptos" panose="020B0004020202020204" pitchFamily="34" charset="0"/>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36" name="Google Shape;36;p18"/>
          <p:cNvSpPr txBox="1">
            <a:spLocks noGrp="1"/>
          </p:cNvSpPr>
          <p:nvPr>
            <p:ph type="body" idx="1"/>
          </p:nvPr>
        </p:nvSpPr>
        <p:spPr>
          <a:xfrm>
            <a:off x="1266825" y="2362200"/>
            <a:ext cx="15754350" cy="6574325"/>
          </a:xfrm>
          <a:prstGeom prst="rect">
            <a:avLst/>
          </a:prstGeom>
          <a:noFill/>
          <a:ln>
            <a:noFill/>
          </a:ln>
        </p:spPr>
        <p:txBody>
          <a:bodyPr spcFirstLastPara="1" wrap="square" lIns="50800" tIns="50800" rIns="50800" bIns="50800" anchor="t" anchorCtr="0">
            <a:normAutofit/>
          </a:bodyPr>
          <a:lstStyle>
            <a:lvl1pPr marL="685800" lvl="0" indent="-503635" algn="l">
              <a:lnSpc>
                <a:spcPct val="100000"/>
              </a:lnSpc>
              <a:spcBef>
                <a:spcPts val="450"/>
              </a:spcBef>
              <a:spcAft>
                <a:spcPts val="0"/>
              </a:spcAft>
              <a:buClr>
                <a:srgbClr val="000000"/>
              </a:buClr>
              <a:buSzPct val="125000"/>
              <a:buFont typeface="Arial" panose="020B0604020202020204" pitchFamily="34" charset="0"/>
              <a:buChar char="•"/>
              <a:tabLst/>
              <a:defRPr sz="2400">
                <a:latin typeface="+mj-lt"/>
              </a:defRPr>
            </a:lvl1pPr>
            <a:lvl2pPr marL="685800" lvl="1" indent="-457200" algn="l">
              <a:lnSpc>
                <a:spcPct val="100000"/>
              </a:lnSpc>
              <a:spcBef>
                <a:spcPts val="4425"/>
              </a:spcBef>
              <a:spcAft>
                <a:spcPts val="0"/>
              </a:spcAft>
              <a:buClr>
                <a:srgbClr val="000000"/>
              </a:buClr>
              <a:buSzPts val="6000"/>
              <a:buFont typeface="Helvetica Neue"/>
              <a:buChar char="•"/>
              <a:defRPr sz="3600"/>
            </a:lvl2pPr>
            <a:lvl3pPr marL="1028700" lvl="2" indent="-457200" algn="l">
              <a:lnSpc>
                <a:spcPct val="100000"/>
              </a:lnSpc>
              <a:spcBef>
                <a:spcPts val="4425"/>
              </a:spcBef>
              <a:spcAft>
                <a:spcPts val="0"/>
              </a:spcAft>
              <a:buClr>
                <a:srgbClr val="000000"/>
              </a:buClr>
              <a:buSzPts val="6000"/>
              <a:buFont typeface="Helvetica Neue"/>
              <a:buChar char="•"/>
              <a:defRPr sz="3600"/>
            </a:lvl3pPr>
            <a:lvl4pPr marL="1371600" lvl="3" indent="-457200" algn="l">
              <a:lnSpc>
                <a:spcPct val="100000"/>
              </a:lnSpc>
              <a:spcBef>
                <a:spcPts val="4425"/>
              </a:spcBef>
              <a:spcAft>
                <a:spcPts val="0"/>
              </a:spcAft>
              <a:buClr>
                <a:srgbClr val="000000"/>
              </a:buClr>
              <a:buSzPts val="6000"/>
              <a:buFont typeface="Helvetica Neue"/>
              <a:buChar char="•"/>
              <a:defRPr sz="3600"/>
            </a:lvl4pPr>
            <a:lvl5pPr marL="1714500" lvl="4" indent="-457200" algn="l">
              <a:lnSpc>
                <a:spcPct val="100000"/>
              </a:lnSpc>
              <a:spcBef>
                <a:spcPts val="4425"/>
              </a:spcBef>
              <a:spcAft>
                <a:spcPts val="0"/>
              </a:spcAft>
              <a:buClr>
                <a:srgbClr val="000000"/>
              </a:buClr>
              <a:buSzPts val="6000"/>
              <a:buFont typeface="Helvetica Neue"/>
              <a:buChar char="•"/>
              <a:defRPr sz="360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2" name="Rectangle 1">
            <a:extLst>
              <a:ext uri="{FF2B5EF4-FFF2-40B4-BE49-F238E27FC236}">
                <a16:creationId xmlns:a16="http://schemas.microsoft.com/office/drawing/2014/main" id="{3A2C68BA-B559-0B2D-B8A9-77AF2B7A9B91}"/>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4" name="Straight Connector 3">
            <a:extLst>
              <a:ext uri="{FF2B5EF4-FFF2-40B4-BE49-F238E27FC236}">
                <a16:creationId xmlns:a16="http://schemas.microsoft.com/office/drawing/2014/main" id="{C03DB898-894F-7088-48EE-5BA140B33D8C}"/>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6E0408DA-589F-F107-9154-19CDA6098F03}"/>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0" i="0" u="none" strike="noStrike" cap="none">
                <a:solidFill>
                  <a:srgbClr val="FFFFFF"/>
                </a:solidFill>
                <a:latin typeface="Helvetica Neue"/>
                <a:ea typeface="Helvetica Neue"/>
                <a:cs typeface="Helvetica Neue"/>
                <a:sym typeface="Helvetica Neue"/>
              </a:rPr>
              <a:t>2024</a:t>
            </a:r>
            <a:endParaRPr sz="900" b="0" i="0" u="none" strike="noStrike" cap="none">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1976EFB7-6CF6-74C0-A125-804694B69847}"/>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0"/>
                  </a:ext>
                </a:extLst>
              </a:rPr>
              <a:t>AI</a:t>
            </a: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1"/>
                  </a:ext>
                </a:extLst>
              </a:rPr>
              <a:t> Tools </a:t>
            </a:r>
            <a:endParaRPr lang="en-US" sz="1725" b="0" i="0" u="none" strike="noStrike" cap="none">
              <a:solidFill>
                <a:srgbClr val="000000"/>
              </a:solidFill>
              <a:latin typeface="Arial"/>
              <a:ea typeface="Arial"/>
              <a:cs typeface="Arial"/>
              <a:sym typeface="Arial"/>
            </a:endParaRPr>
          </a:p>
        </p:txBody>
      </p:sp>
      <p:sp>
        <p:nvSpPr>
          <p:cNvPr id="3" name="Rectangle 2">
            <a:extLst>
              <a:ext uri="{FF2B5EF4-FFF2-40B4-BE49-F238E27FC236}">
                <a16:creationId xmlns:a16="http://schemas.microsoft.com/office/drawing/2014/main" id="{4D25FF95-254B-69D9-714B-74189D124082}"/>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a:solidFill>
                <a:schemeClr val="bg1"/>
              </a:solidFill>
            </a:endParaRPr>
          </a:p>
        </p:txBody>
      </p:sp>
    </p:spTree>
    <p:extLst>
      <p:ext uri="{BB962C8B-B14F-4D97-AF65-F5344CB8AC3E}">
        <p14:creationId xmlns:p14="http://schemas.microsoft.com/office/powerpoint/2010/main" val="947717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Bullets &amp; Photo">
  <p:cSld name="Title, Bullets &amp; Photo">
    <p:spTree>
      <p:nvGrpSpPr>
        <p:cNvPr id="1" name="Shape 38"/>
        <p:cNvGrpSpPr/>
        <p:nvPr/>
      </p:nvGrpSpPr>
      <p:grpSpPr>
        <a:xfrm>
          <a:off x="0" y="0"/>
          <a:ext cx="0" cy="0"/>
          <a:chOff x="0" y="0"/>
          <a:chExt cx="0" cy="0"/>
        </a:xfrm>
      </p:grpSpPr>
      <p:sp>
        <p:nvSpPr>
          <p:cNvPr id="39" name="Google Shape;39;p19"/>
          <p:cNvSpPr>
            <a:spLocks noGrp="1"/>
          </p:cNvSpPr>
          <p:nvPr>
            <p:ph type="pic" idx="2"/>
          </p:nvPr>
        </p:nvSpPr>
        <p:spPr>
          <a:xfrm>
            <a:off x="9144000" y="2362200"/>
            <a:ext cx="7886700" cy="6557822"/>
          </a:xfrm>
          <a:prstGeom prst="rect">
            <a:avLst/>
          </a:prstGeom>
          <a:noFill/>
          <a:ln>
            <a:noFill/>
          </a:ln>
        </p:spPr>
      </p:sp>
      <p:sp>
        <p:nvSpPr>
          <p:cNvPr id="41" name="Google Shape;41;p19"/>
          <p:cNvSpPr txBox="1">
            <a:spLocks noGrp="1"/>
          </p:cNvSpPr>
          <p:nvPr>
            <p:ph type="body" idx="1"/>
          </p:nvPr>
        </p:nvSpPr>
        <p:spPr>
          <a:xfrm>
            <a:off x="1266825" y="2362200"/>
            <a:ext cx="7667625" cy="6557822"/>
          </a:xfrm>
          <a:prstGeom prst="rect">
            <a:avLst/>
          </a:prstGeom>
          <a:noFill/>
          <a:ln>
            <a:noFill/>
          </a:ln>
        </p:spPr>
        <p:txBody>
          <a:bodyPr spcFirstLastPara="1" wrap="square" lIns="50800" tIns="50800" rIns="50800" bIns="50800" anchor="t" anchorCtr="0">
            <a:normAutofit/>
          </a:bodyPr>
          <a:lstStyle>
            <a:lvl1pPr marL="685800" lvl="0" indent="-526256" algn="l">
              <a:lnSpc>
                <a:spcPct val="100000"/>
              </a:lnSpc>
              <a:spcBef>
                <a:spcPts val="450"/>
              </a:spcBef>
              <a:spcAft>
                <a:spcPts val="0"/>
              </a:spcAft>
              <a:buClr>
                <a:srgbClr val="000000"/>
              </a:buClr>
              <a:buSzPct val="125000"/>
              <a:buFont typeface="Arial" panose="020B0604020202020204" pitchFamily="34" charset="0"/>
              <a:buChar char="•"/>
              <a:defRPr sz="2400" b="0" i="0" u="none" strike="noStrike" cap="none" dirty="0">
                <a:solidFill>
                  <a:srgbClr val="000000"/>
                </a:solidFill>
                <a:latin typeface="+mj-lt"/>
                <a:ea typeface="Helvetica Neue"/>
                <a:cs typeface="Helvetica Neue"/>
                <a:sym typeface="Helvetica Neue"/>
              </a:defRPr>
            </a:lvl1pPr>
            <a:lvl2pPr marL="685800" lvl="1" indent="-397669" algn="l">
              <a:lnSpc>
                <a:spcPct val="100000"/>
              </a:lnSpc>
              <a:spcBef>
                <a:spcPts val="3375"/>
              </a:spcBef>
              <a:spcAft>
                <a:spcPts val="0"/>
              </a:spcAft>
              <a:buClr>
                <a:srgbClr val="000000"/>
              </a:buClr>
              <a:buSzPts val="4750"/>
              <a:buFont typeface="Helvetica Neue"/>
              <a:buChar char="•"/>
              <a:defRPr sz="2850"/>
            </a:lvl2pPr>
            <a:lvl3pPr marL="1028700" lvl="2" indent="-397669" algn="l">
              <a:lnSpc>
                <a:spcPct val="100000"/>
              </a:lnSpc>
              <a:spcBef>
                <a:spcPts val="3375"/>
              </a:spcBef>
              <a:spcAft>
                <a:spcPts val="0"/>
              </a:spcAft>
              <a:buClr>
                <a:srgbClr val="000000"/>
              </a:buClr>
              <a:buSzPts val="4750"/>
              <a:buFont typeface="Helvetica Neue"/>
              <a:buChar char="•"/>
              <a:defRPr sz="2850"/>
            </a:lvl3pPr>
            <a:lvl4pPr marL="1371600" lvl="3" indent="-397669" algn="l">
              <a:lnSpc>
                <a:spcPct val="100000"/>
              </a:lnSpc>
              <a:spcBef>
                <a:spcPts val="3375"/>
              </a:spcBef>
              <a:spcAft>
                <a:spcPts val="0"/>
              </a:spcAft>
              <a:buClr>
                <a:srgbClr val="000000"/>
              </a:buClr>
              <a:buSzPts val="4750"/>
              <a:buFont typeface="Helvetica Neue"/>
              <a:buChar char="•"/>
              <a:defRPr sz="2850"/>
            </a:lvl4pPr>
            <a:lvl5pPr marL="1714500" lvl="4" indent="-397669" algn="l">
              <a:lnSpc>
                <a:spcPct val="100000"/>
              </a:lnSpc>
              <a:spcBef>
                <a:spcPts val="3375"/>
              </a:spcBef>
              <a:spcAft>
                <a:spcPts val="0"/>
              </a:spcAft>
              <a:buClr>
                <a:srgbClr val="000000"/>
              </a:buClr>
              <a:buSzPts val="4750"/>
              <a:buFont typeface="Helvetica Neue"/>
              <a:buChar char="•"/>
              <a:defRPr sz="285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42" name="Google Shape;42;p19"/>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fld id="{B6F15528-21DE-4FAA-801E-634DDDAF4B2B}" type="slidenum">
              <a:rPr lang="en-US" smtClean="0"/>
              <a:pPr/>
              <a:t>‹#›</a:t>
            </a:fld>
            <a:endParaRPr lang="en-US"/>
          </a:p>
        </p:txBody>
      </p:sp>
      <p:sp>
        <p:nvSpPr>
          <p:cNvPr id="2" name="Google Shape;37;p18">
            <a:extLst>
              <a:ext uri="{FF2B5EF4-FFF2-40B4-BE49-F238E27FC236}">
                <a16:creationId xmlns:a16="http://schemas.microsoft.com/office/drawing/2014/main" id="{0A564233-FA42-2150-25B8-D50395F71A2F}"/>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2D3B7034-40EA-C86E-7A24-B0E6612ADDEF}"/>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4" name="Straight Connector 3">
            <a:extLst>
              <a:ext uri="{FF2B5EF4-FFF2-40B4-BE49-F238E27FC236}">
                <a16:creationId xmlns:a16="http://schemas.microsoft.com/office/drawing/2014/main" id="{BFF562C8-72F3-1C2C-E4F9-7ED710ACAF47}"/>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19460E84-63BD-E604-AF50-6866663E4A19}"/>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0" i="0" u="none" strike="noStrike" cap="none">
                <a:solidFill>
                  <a:srgbClr val="FFFFFF"/>
                </a:solidFill>
                <a:latin typeface="Helvetica Neue"/>
                <a:ea typeface="Helvetica Neue"/>
                <a:cs typeface="Helvetica Neue"/>
                <a:sym typeface="Helvetica Neue"/>
              </a:rPr>
              <a:t>2024</a:t>
            </a:r>
            <a:endParaRPr sz="900" b="0" i="0" u="none" strike="noStrike" cap="none">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A135B230-4D72-3DE2-D7CA-AD0C5325BDC6}"/>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0"/>
                  </a:ext>
                </a:extLst>
              </a:rPr>
              <a:t>AI</a:t>
            </a: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1"/>
                  </a:ext>
                </a:extLst>
              </a:rPr>
              <a:t> Tools </a:t>
            </a:r>
            <a:endParaRPr lang="en-US" sz="1725" b="0" i="0" u="none" strike="noStrike" cap="none">
              <a:solidFill>
                <a:srgbClr val="000000"/>
              </a:solidFill>
              <a:latin typeface="Arial"/>
              <a:ea typeface="Arial"/>
              <a:cs typeface="Arial"/>
              <a:sym typeface="Arial"/>
            </a:endParaRPr>
          </a:p>
        </p:txBody>
      </p:sp>
      <p:sp>
        <p:nvSpPr>
          <p:cNvPr id="8" name="Google Shape;35;p18">
            <a:extLst>
              <a:ext uri="{FF2B5EF4-FFF2-40B4-BE49-F238E27FC236}">
                <a16:creationId xmlns:a16="http://schemas.microsoft.com/office/drawing/2014/main" id="{EA280151-2E4C-D06C-B79D-FA905230AE20}"/>
              </a:ext>
            </a:extLst>
          </p:cNvPr>
          <p:cNvSpPr txBox="1">
            <a:spLocks noGrp="1"/>
          </p:cNvSpPr>
          <p:nvPr>
            <p:ph type="title"/>
          </p:nvPr>
        </p:nvSpPr>
        <p:spPr>
          <a:xfrm>
            <a:off x="1266825" y="266700"/>
            <a:ext cx="15763875" cy="17145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000000"/>
              </a:buClr>
              <a:buSzPts val="1800"/>
              <a:buNone/>
              <a:defRPr sz="5400" b="1">
                <a:latin typeface="Aptos" panose="020B0004020202020204" pitchFamily="34" charset="0"/>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9" name="Rectangle 8">
            <a:extLst>
              <a:ext uri="{FF2B5EF4-FFF2-40B4-BE49-F238E27FC236}">
                <a16:creationId xmlns:a16="http://schemas.microsoft.com/office/drawing/2014/main" id="{23E35B0B-0DD9-61D4-CE27-1A0F5CF42A6F}"/>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a:solidFill>
                <a:schemeClr val="bg1"/>
              </a:solidFill>
            </a:endParaRPr>
          </a:p>
        </p:txBody>
      </p:sp>
    </p:spTree>
    <p:extLst>
      <p:ext uri="{BB962C8B-B14F-4D97-AF65-F5344CB8AC3E}">
        <p14:creationId xmlns:p14="http://schemas.microsoft.com/office/powerpoint/2010/main" val="1275673816"/>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43"/>
        <p:cNvGrpSpPr/>
        <p:nvPr/>
      </p:nvGrpSpPr>
      <p:grpSpPr>
        <a:xfrm>
          <a:off x="0" y="0"/>
          <a:ext cx="0" cy="0"/>
          <a:chOff x="0" y="0"/>
          <a:chExt cx="0" cy="0"/>
        </a:xfrm>
      </p:grpSpPr>
      <p:sp>
        <p:nvSpPr>
          <p:cNvPr id="44" name="Google Shape;44;p20"/>
          <p:cNvSpPr txBox="1">
            <a:spLocks noGrp="1"/>
          </p:cNvSpPr>
          <p:nvPr>
            <p:ph type="body" idx="1"/>
          </p:nvPr>
        </p:nvSpPr>
        <p:spPr>
          <a:xfrm>
            <a:off x="1266825" y="1333500"/>
            <a:ext cx="15754350" cy="7620000"/>
          </a:xfrm>
          <a:prstGeom prst="rect">
            <a:avLst/>
          </a:prstGeom>
          <a:noFill/>
          <a:ln>
            <a:noFill/>
          </a:ln>
        </p:spPr>
        <p:txBody>
          <a:bodyPr spcFirstLastPara="1" wrap="square" lIns="50800" tIns="50800" rIns="50800" bIns="50800" anchor="t" anchorCtr="0">
            <a:normAutofit/>
          </a:bodyPr>
          <a:lstStyle>
            <a:lvl1pPr marL="342900" lvl="0" indent="-457200" algn="l">
              <a:lnSpc>
                <a:spcPct val="100000"/>
              </a:lnSpc>
              <a:spcBef>
                <a:spcPts val="450"/>
              </a:spcBef>
              <a:spcAft>
                <a:spcPts val="0"/>
              </a:spcAft>
              <a:buClr>
                <a:srgbClr val="000000"/>
              </a:buClr>
              <a:buSzPct val="125000"/>
              <a:buFont typeface="Arial" panose="020B0604020202020204" pitchFamily="34" charset="0"/>
              <a:buChar char="•"/>
              <a:defRPr sz="2400">
                <a:latin typeface="+mj-lt"/>
              </a:defRPr>
            </a:lvl1pPr>
            <a:lvl2pPr marL="685800" lvl="1" indent="-457200" algn="l">
              <a:lnSpc>
                <a:spcPct val="100000"/>
              </a:lnSpc>
              <a:spcBef>
                <a:spcPts val="4425"/>
              </a:spcBef>
              <a:spcAft>
                <a:spcPts val="0"/>
              </a:spcAft>
              <a:buClr>
                <a:srgbClr val="000000"/>
              </a:buClr>
              <a:buSzPts val="6000"/>
              <a:buFont typeface="Helvetica Neue"/>
              <a:buChar char="•"/>
              <a:defRPr sz="3600"/>
            </a:lvl2pPr>
            <a:lvl3pPr marL="1028700" lvl="2" indent="-457200" algn="l">
              <a:lnSpc>
                <a:spcPct val="100000"/>
              </a:lnSpc>
              <a:spcBef>
                <a:spcPts val="4425"/>
              </a:spcBef>
              <a:spcAft>
                <a:spcPts val="0"/>
              </a:spcAft>
              <a:buClr>
                <a:srgbClr val="000000"/>
              </a:buClr>
              <a:buSzPts val="6000"/>
              <a:buFont typeface="Helvetica Neue"/>
              <a:buChar char="•"/>
              <a:defRPr sz="3600"/>
            </a:lvl3pPr>
            <a:lvl4pPr marL="1371600" lvl="3" indent="-457200" algn="l">
              <a:lnSpc>
                <a:spcPct val="100000"/>
              </a:lnSpc>
              <a:spcBef>
                <a:spcPts val="4425"/>
              </a:spcBef>
              <a:spcAft>
                <a:spcPts val="0"/>
              </a:spcAft>
              <a:buClr>
                <a:srgbClr val="000000"/>
              </a:buClr>
              <a:buSzPts val="6000"/>
              <a:buFont typeface="Helvetica Neue"/>
              <a:buChar char="•"/>
              <a:defRPr sz="3600"/>
            </a:lvl4pPr>
            <a:lvl5pPr marL="1714500" lvl="4" indent="-457200" algn="l">
              <a:lnSpc>
                <a:spcPct val="100000"/>
              </a:lnSpc>
              <a:spcBef>
                <a:spcPts val="4425"/>
              </a:spcBef>
              <a:spcAft>
                <a:spcPts val="0"/>
              </a:spcAft>
              <a:buClr>
                <a:srgbClr val="000000"/>
              </a:buClr>
              <a:buSzPts val="6000"/>
              <a:buFont typeface="Helvetica Neue"/>
              <a:buChar char="•"/>
              <a:defRPr sz="360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45" name="Google Shape;45;p20"/>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fld id="{B6F15528-21DE-4FAA-801E-634DDDAF4B2B}" type="slidenum">
              <a:rPr lang="en-US" smtClean="0"/>
              <a:pPr/>
              <a:t>‹#›</a:t>
            </a:fld>
            <a:endParaRPr lang="en-US"/>
          </a:p>
        </p:txBody>
      </p:sp>
      <p:sp>
        <p:nvSpPr>
          <p:cNvPr id="2" name="Google Shape;37;p18">
            <a:extLst>
              <a:ext uri="{FF2B5EF4-FFF2-40B4-BE49-F238E27FC236}">
                <a16:creationId xmlns:a16="http://schemas.microsoft.com/office/drawing/2014/main" id="{B990FA47-D547-FFA7-D882-4AC8344C81C4}"/>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2D9D5DF6-71B6-C8F9-1FEE-A128A40A9772}"/>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4" name="Straight Connector 3">
            <a:extLst>
              <a:ext uri="{FF2B5EF4-FFF2-40B4-BE49-F238E27FC236}">
                <a16:creationId xmlns:a16="http://schemas.microsoft.com/office/drawing/2014/main" id="{6011103A-3243-2885-2148-1D5A14EF6596}"/>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DC928070-F7E8-2ECE-4609-31BD60D336DD}"/>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0" i="0" u="none" strike="noStrike" cap="none">
                <a:solidFill>
                  <a:srgbClr val="FFFFFF"/>
                </a:solidFill>
                <a:latin typeface="Helvetica Neue"/>
                <a:ea typeface="Helvetica Neue"/>
                <a:cs typeface="Helvetica Neue"/>
                <a:sym typeface="Helvetica Neue"/>
              </a:rPr>
              <a:t>2024</a:t>
            </a:r>
            <a:endParaRPr sz="900" b="0" i="0" u="none" strike="noStrike" cap="none">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F662FD7F-7A32-C1D8-7B72-8374E31F22CD}"/>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0"/>
                  </a:ext>
                </a:extLst>
              </a:rPr>
              <a:t>AI</a:t>
            </a: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1"/>
                  </a:ext>
                </a:extLst>
              </a:rPr>
              <a:t> Tools </a:t>
            </a:r>
            <a:endParaRPr lang="en-US" sz="1725" b="0" i="0" u="none" strike="noStrike" cap="none">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CA496643-B584-FEB3-427D-842B3C2E3447}"/>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a:solidFill>
                <a:schemeClr val="bg1"/>
              </a:solidFill>
            </a:endParaRPr>
          </a:p>
        </p:txBody>
      </p:sp>
    </p:spTree>
    <p:extLst>
      <p:ext uri="{BB962C8B-B14F-4D97-AF65-F5344CB8AC3E}">
        <p14:creationId xmlns:p14="http://schemas.microsoft.com/office/powerpoint/2010/main" val="2820145991"/>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hoto - 3 Up">
  <p:cSld name="Photo - 3 Up">
    <p:spTree>
      <p:nvGrpSpPr>
        <p:cNvPr id="1" name="Shape 46"/>
        <p:cNvGrpSpPr/>
        <p:nvPr/>
      </p:nvGrpSpPr>
      <p:grpSpPr>
        <a:xfrm>
          <a:off x="0" y="0"/>
          <a:ext cx="0" cy="0"/>
          <a:chOff x="0" y="0"/>
          <a:chExt cx="0" cy="0"/>
        </a:xfrm>
      </p:grpSpPr>
      <p:sp>
        <p:nvSpPr>
          <p:cNvPr id="47" name="Google Shape;47;p21"/>
          <p:cNvSpPr>
            <a:spLocks noGrp="1"/>
          </p:cNvSpPr>
          <p:nvPr>
            <p:ph type="pic" idx="2"/>
          </p:nvPr>
        </p:nvSpPr>
        <p:spPr>
          <a:xfrm>
            <a:off x="11475244" y="5286375"/>
            <a:ext cx="6243638" cy="4162425"/>
          </a:xfrm>
          <a:prstGeom prst="rect">
            <a:avLst/>
          </a:prstGeom>
          <a:noFill/>
          <a:ln>
            <a:noFill/>
          </a:ln>
        </p:spPr>
      </p:sp>
      <p:sp>
        <p:nvSpPr>
          <p:cNvPr id="48" name="Google Shape;48;p21"/>
          <p:cNvSpPr>
            <a:spLocks noGrp="1"/>
          </p:cNvSpPr>
          <p:nvPr>
            <p:ph type="pic" idx="3"/>
          </p:nvPr>
        </p:nvSpPr>
        <p:spPr>
          <a:xfrm>
            <a:off x="11820525" y="647700"/>
            <a:ext cx="5553075" cy="5553075"/>
          </a:xfrm>
          <a:prstGeom prst="rect">
            <a:avLst/>
          </a:prstGeom>
          <a:noFill/>
          <a:ln>
            <a:noFill/>
          </a:ln>
        </p:spPr>
      </p:sp>
      <p:sp>
        <p:nvSpPr>
          <p:cNvPr id="49" name="Google Shape;49;p21"/>
          <p:cNvSpPr>
            <a:spLocks noGrp="1"/>
          </p:cNvSpPr>
          <p:nvPr>
            <p:ph type="pic" idx="4"/>
          </p:nvPr>
        </p:nvSpPr>
        <p:spPr>
          <a:xfrm>
            <a:off x="-742950" y="847725"/>
            <a:ext cx="12901613" cy="8601075"/>
          </a:xfrm>
          <a:prstGeom prst="rect">
            <a:avLst/>
          </a:prstGeom>
          <a:noFill/>
          <a:ln>
            <a:noFill/>
          </a:ln>
        </p:spPr>
      </p:sp>
      <p:sp>
        <p:nvSpPr>
          <p:cNvPr id="50" name="Google Shape;50;p21"/>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fld id="{B6F15528-21DE-4FAA-801E-634DDDAF4B2B}" type="slidenum">
              <a:rPr lang="en-US" smtClean="0"/>
              <a:pPr/>
              <a:t>‹#›</a:t>
            </a:fld>
            <a:endParaRPr lang="en-US"/>
          </a:p>
        </p:txBody>
      </p:sp>
      <p:sp>
        <p:nvSpPr>
          <p:cNvPr id="2" name="Google Shape;37;p18">
            <a:extLst>
              <a:ext uri="{FF2B5EF4-FFF2-40B4-BE49-F238E27FC236}">
                <a16:creationId xmlns:a16="http://schemas.microsoft.com/office/drawing/2014/main" id="{331D3B8F-83F0-A77A-338F-6C05DEA6A307}"/>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5E137DDF-9D31-6FB0-8267-5ACC315829D4}"/>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4" name="Straight Connector 3">
            <a:extLst>
              <a:ext uri="{FF2B5EF4-FFF2-40B4-BE49-F238E27FC236}">
                <a16:creationId xmlns:a16="http://schemas.microsoft.com/office/drawing/2014/main" id="{694CA154-3A2C-3EC3-5323-A546D9D77493}"/>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3FF7B9B5-2FCA-80DA-82E1-EAACFAFB783B}"/>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0" i="0" u="none" strike="noStrike" cap="none">
                <a:solidFill>
                  <a:srgbClr val="FFFFFF"/>
                </a:solidFill>
                <a:latin typeface="Helvetica Neue"/>
                <a:ea typeface="Helvetica Neue"/>
                <a:cs typeface="Helvetica Neue"/>
                <a:sym typeface="Helvetica Neue"/>
              </a:rPr>
              <a:t>2024</a:t>
            </a:r>
            <a:endParaRPr sz="900" b="0" i="0" u="none" strike="noStrike" cap="none">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7A30D742-CB78-0DB9-5333-607B80650F9B}"/>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0"/>
                  </a:ext>
                </a:extLst>
              </a:rPr>
              <a:t>AI</a:t>
            </a:r>
            <a:r>
              <a:rPr lang="en-US" sz="2550">
                <a:solidFill>
                  <a:srgbClr val="FFFFFF"/>
                </a:solidFill>
                <a:latin typeface="Helvetica Neue Light"/>
                <a:ea typeface="Helvetica Neue Light"/>
                <a:cs typeface="Helvetica Neue Light"/>
                <a:sym typeface="Helvetica Neue Light"/>
                <a:extLst>
                  <a: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textRoundtripDataId="1"/>
                  </a:ext>
                </a:extLst>
              </a:rPr>
              <a:t> Tools </a:t>
            </a:r>
            <a:endParaRPr lang="en-US" sz="1725" b="0" i="0" u="none" strike="noStrike" cap="none">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475B587F-F4DA-8CAC-5003-CB72A9592AF9}"/>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a:solidFill>
                <a:schemeClr val="bg1"/>
              </a:solidFill>
            </a:endParaRPr>
          </a:p>
        </p:txBody>
      </p:sp>
    </p:spTree>
    <p:extLst>
      <p:ext uri="{BB962C8B-B14F-4D97-AF65-F5344CB8AC3E}">
        <p14:creationId xmlns:p14="http://schemas.microsoft.com/office/powerpoint/2010/main" val="2008729094"/>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
        <p:cNvGrpSpPr/>
        <p:nvPr/>
      </p:nvGrpSpPr>
      <p:grpSpPr>
        <a:xfrm>
          <a:off x="0" y="0"/>
          <a:ext cx="0" cy="0"/>
          <a:chOff x="0" y="0"/>
          <a:chExt cx="0" cy="0"/>
        </a:xfrm>
      </p:grpSpPr>
      <p:sp>
        <p:nvSpPr>
          <p:cNvPr id="6" name="Google Shape;6;p11"/>
          <p:cNvSpPr txBox="1">
            <a:spLocks noGrp="1"/>
          </p:cNvSpPr>
          <p:nvPr>
            <p:ph type="title"/>
          </p:nvPr>
        </p:nvSpPr>
        <p:spPr>
          <a:xfrm>
            <a:off x="1266825" y="266700"/>
            <a:ext cx="15754350" cy="1714500"/>
          </a:xfrm>
          <a:prstGeom prst="rect">
            <a:avLst/>
          </a:prstGeom>
          <a:noFill/>
          <a:ln>
            <a:noFill/>
          </a:ln>
        </p:spPr>
        <p:txBody>
          <a:bodyPr spcFirstLastPara="1" wrap="square" lIns="50800" tIns="50800" rIns="50800" bIns="50800" anchor="ctr" anchorCtr="0">
            <a:normAutofit/>
          </a:bodyPr>
          <a:lstStyle>
            <a:lvl1pPr marR="0" lvl="0"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9pPr>
          </a:lstStyle>
          <a:p>
            <a:endParaRPr/>
          </a:p>
        </p:txBody>
      </p:sp>
      <p:sp>
        <p:nvSpPr>
          <p:cNvPr id="7" name="Google Shape;7;p11"/>
          <p:cNvSpPr txBox="1">
            <a:spLocks noGrp="1"/>
          </p:cNvSpPr>
          <p:nvPr>
            <p:ph type="body" idx="1"/>
          </p:nvPr>
        </p:nvSpPr>
        <p:spPr>
          <a:xfrm>
            <a:off x="1266825" y="2362200"/>
            <a:ext cx="15754350" cy="6972300"/>
          </a:xfrm>
          <a:prstGeom prst="rect">
            <a:avLst/>
          </a:prstGeom>
          <a:noFill/>
          <a:ln>
            <a:noFill/>
          </a:ln>
        </p:spPr>
        <p:txBody>
          <a:bodyPr spcFirstLastPara="1" wrap="square" lIns="50800" tIns="50800" rIns="50800" bIns="50800" anchor="ctr" anchorCtr="0">
            <a:normAutofit/>
          </a:bodyPr>
          <a:lstStyle>
            <a:lvl1pPr marL="457200" marR="0" lvl="0"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1pPr>
            <a:lvl2pPr marL="914400" marR="0" lvl="1"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2pPr>
            <a:lvl3pPr marL="1371600" marR="0" lvl="2"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3pPr>
            <a:lvl4pPr marL="1828800" marR="0" lvl="3"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4pPr>
            <a:lvl5pPr marL="2286000" marR="0" lvl="4"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5pPr>
            <a:lvl6pPr marL="2743200" marR="0" lvl="5"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6pPr>
            <a:lvl7pPr marL="3200400" marR="0" lvl="6"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7pPr>
            <a:lvl8pPr marL="3657600" marR="0" lvl="7"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8pPr>
            <a:lvl9pPr marL="4114800" marR="0" lvl="8"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9pPr>
          </a:lstStyle>
          <a:p>
            <a:endParaRPr/>
          </a:p>
        </p:txBody>
      </p:sp>
      <p:sp>
        <p:nvSpPr>
          <p:cNvPr id="8" name="Google Shape;8;p11"/>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fld id="{B6F15528-21DE-4FAA-801E-634DDDAF4B2B}" type="slidenum">
              <a:rPr lang="en-US" smtClean="0"/>
              <a:pPr/>
              <a:t>‹#›</a:t>
            </a:fld>
            <a:endParaRPr lang="en-US"/>
          </a:p>
        </p:txBody>
      </p:sp>
    </p:spTree>
    <p:extLst>
      <p:ext uri="{BB962C8B-B14F-4D97-AF65-F5344CB8AC3E}">
        <p14:creationId xmlns:p14="http://schemas.microsoft.com/office/powerpoint/2010/main" val="1225822902"/>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432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sv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9.png"/><Relationship Id="rId5" Type="http://schemas.openxmlformats.org/officeDocument/2006/relationships/image" Target="../media/image28.sv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sv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29.png"/><Relationship Id="rId5" Type="http://schemas.openxmlformats.org/officeDocument/2006/relationships/image" Target="../media/image31.png"/><Relationship Id="rId4" Type="http://schemas.openxmlformats.org/officeDocument/2006/relationships/image" Target="../media/image28.sv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34.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8.sv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hyperlink" Target="https://coe.gsa.gov/coe/ai-guide-for-government/tools-capabilities-services/index.html" TargetMode="External"/><Relationship Id="rId5" Type="http://schemas.openxmlformats.org/officeDocument/2006/relationships/image" Target="../media/image6.png"/><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8.svg"/></Relationships>
</file>

<file path=ppt/slides/_rels/slide8.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8.sv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5" name="Google Shape;155;p1"/>
          <p:cNvSpPr txBox="1"/>
          <p:nvPr/>
        </p:nvSpPr>
        <p:spPr>
          <a:xfrm>
            <a:off x="16055369" y="9148937"/>
            <a:ext cx="1940350" cy="48535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550" b="1" i="0" u="none" strike="noStrike" cap="none">
                <a:solidFill>
                  <a:srgbClr val="FFFFFF"/>
                </a:solidFill>
                <a:latin typeface="Arimo"/>
                <a:ea typeface="Arimo"/>
                <a:cs typeface="Arimo"/>
                <a:sym typeface="Arimo"/>
              </a:rPr>
              <a:t>2024</a:t>
            </a:r>
            <a:endParaRPr/>
          </a:p>
        </p:txBody>
      </p:sp>
      <p:sp>
        <p:nvSpPr>
          <p:cNvPr id="156" name="Google Shape;156;p1"/>
          <p:cNvSpPr txBox="1"/>
          <p:nvPr/>
        </p:nvSpPr>
        <p:spPr>
          <a:xfrm>
            <a:off x="1471444" y="8934787"/>
            <a:ext cx="5837100" cy="77160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550" b="0" i="0" u="none" strike="noStrike" cap="none">
                <a:solidFill>
                  <a:srgbClr val="FFFFFF"/>
                </a:solidFill>
                <a:latin typeface="Arimo"/>
                <a:ea typeface="Arimo"/>
                <a:cs typeface="Arimo"/>
                <a:sym typeface="Arimo"/>
              </a:rPr>
              <a:t>Presented by ANB Advisory Group</a:t>
            </a:r>
            <a:endParaRPr/>
          </a:p>
          <a:p>
            <a:pPr marL="0" marR="0" lvl="0" indent="0" algn="l" rtl="0">
              <a:lnSpc>
                <a:spcPct val="120000"/>
              </a:lnSpc>
              <a:spcBef>
                <a:spcPts val="0"/>
              </a:spcBef>
              <a:spcAft>
                <a:spcPts val="0"/>
              </a:spcAft>
              <a:buNone/>
            </a:pPr>
            <a:r>
              <a:rPr lang="en-US" sz="2550" b="0" i="0" u="none" strike="noStrike" cap="none">
                <a:solidFill>
                  <a:srgbClr val="FFFFFF"/>
                </a:solidFill>
                <a:latin typeface="Arimo"/>
                <a:ea typeface="Arimo"/>
                <a:cs typeface="Arimo"/>
                <a:sym typeface="Arimo"/>
              </a:rPr>
              <a:t>Afua Bruce and Rose Afriyie </a:t>
            </a:r>
            <a:endParaRPr/>
          </a:p>
        </p:txBody>
      </p:sp>
      <p:sp>
        <p:nvSpPr>
          <p:cNvPr id="158" name="Google Shape;158;p1"/>
          <p:cNvSpPr/>
          <p:nvPr/>
        </p:nvSpPr>
        <p:spPr>
          <a:xfrm rot="10800000">
            <a:off x="-2362" y="8763496"/>
            <a:ext cx="18280858" cy="1607452"/>
          </a:xfrm>
          <a:custGeom>
            <a:avLst/>
            <a:gdLst/>
            <a:ahLst/>
            <a:cxnLst/>
            <a:rect l="l" t="t" r="r" b="b"/>
            <a:pathLst>
              <a:path w="24374478" h="2143269" extrusionOk="0">
                <a:moveTo>
                  <a:pt x="24374351" y="0"/>
                </a:moveTo>
                <a:lnTo>
                  <a:pt x="0" y="0"/>
                </a:lnTo>
                <a:lnTo>
                  <a:pt x="0" y="2143269"/>
                </a:lnTo>
                <a:lnTo>
                  <a:pt x="24374479" y="2143269"/>
                </a:lnTo>
                <a:close/>
              </a:path>
            </a:pathLst>
          </a:custGeom>
          <a:solidFill>
            <a:srgbClr val="29A89B"/>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59" name="Google Shape;159;p1"/>
          <p:cNvSpPr/>
          <p:nvPr/>
        </p:nvSpPr>
        <p:spPr>
          <a:xfrm rot="10800000">
            <a:off x="-5981" y="8744444"/>
            <a:ext cx="18288095" cy="1645932"/>
          </a:xfrm>
          <a:custGeom>
            <a:avLst/>
            <a:gdLst/>
            <a:ahLst/>
            <a:cxnLst/>
            <a:rect l="l" t="t" r="r" b="b"/>
            <a:pathLst>
              <a:path w="24384127" h="2194576" extrusionOk="0">
                <a:moveTo>
                  <a:pt x="24379175" y="51128"/>
                </a:moveTo>
                <a:lnTo>
                  <a:pt x="4824" y="51128"/>
                </a:lnTo>
                <a:lnTo>
                  <a:pt x="4824" y="25905"/>
                </a:lnTo>
                <a:lnTo>
                  <a:pt x="9521" y="25905"/>
                </a:lnTo>
                <a:lnTo>
                  <a:pt x="9521" y="2169174"/>
                </a:lnTo>
                <a:lnTo>
                  <a:pt x="4824" y="2169174"/>
                </a:lnTo>
                <a:lnTo>
                  <a:pt x="4824" y="2143269"/>
                </a:lnTo>
                <a:lnTo>
                  <a:pt x="24379303" y="2143269"/>
                </a:lnTo>
                <a:lnTo>
                  <a:pt x="24379303" y="2169174"/>
                </a:lnTo>
                <a:lnTo>
                  <a:pt x="24374478" y="2169174"/>
                </a:lnTo>
                <a:lnTo>
                  <a:pt x="24374478" y="25905"/>
                </a:lnTo>
                <a:lnTo>
                  <a:pt x="24379303" y="25905"/>
                </a:lnTo>
                <a:lnTo>
                  <a:pt x="24379303" y="51128"/>
                </a:lnTo>
                <a:moveTo>
                  <a:pt x="24379303" y="0"/>
                </a:moveTo>
                <a:cubicBezTo>
                  <a:pt x="24381969" y="0"/>
                  <a:pt x="24384127" y="11589"/>
                  <a:pt x="24384127" y="25905"/>
                </a:cubicBezTo>
                <a:lnTo>
                  <a:pt x="24384127" y="2169174"/>
                </a:lnTo>
                <a:cubicBezTo>
                  <a:pt x="24384127" y="2183489"/>
                  <a:pt x="24381969" y="2194576"/>
                  <a:pt x="24379303" y="2194576"/>
                </a:cubicBezTo>
                <a:lnTo>
                  <a:pt x="4824" y="2194576"/>
                </a:lnTo>
                <a:cubicBezTo>
                  <a:pt x="2158" y="2194576"/>
                  <a:pt x="0" y="2183489"/>
                  <a:pt x="0" y="2169174"/>
                </a:cubicBezTo>
                <a:lnTo>
                  <a:pt x="0" y="25905"/>
                </a:lnTo>
                <a:cubicBezTo>
                  <a:pt x="0" y="11589"/>
                  <a:pt x="2158" y="0"/>
                  <a:pt x="4824" y="0"/>
                </a:cubicBezTo>
                <a:lnTo>
                  <a:pt x="24379303" y="0"/>
                </a:lnTo>
                <a:close/>
              </a:path>
            </a:pathLst>
          </a:custGeom>
          <a:solidFill>
            <a:srgbClr val="5E5E5E"/>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dirty="0">
              <a:solidFill>
                <a:srgbClr val="000000"/>
              </a:solidFill>
              <a:latin typeface="Arial"/>
              <a:ea typeface="Arial"/>
              <a:cs typeface="Arial"/>
              <a:sym typeface="Arial"/>
            </a:endParaRPr>
          </a:p>
        </p:txBody>
      </p:sp>
      <p:sp>
        <p:nvSpPr>
          <p:cNvPr id="161" name="Google Shape;161;p1"/>
          <p:cNvSpPr txBox="1"/>
          <p:nvPr/>
        </p:nvSpPr>
        <p:spPr>
          <a:xfrm>
            <a:off x="475221" y="4091107"/>
            <a:ext cx="11076600" cy="830997"/>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4500" b="1" i="0" u="none" strike="noStrike" cap="none" dirty="0">
                <a:solidFill>
                  <a:srgbClr val="29A79A"/>
                </a:solidFill>
                <a:latin typeface="Arimo"/>
                <a:ea typeface="Arimo"/>
                <a:cs typeface="Arimo"/>
                <a:sym typeface="Arimo"/>
              </a:rPr>
              <a:t>Generative AI for Tech Builders</a:t>
            </a:r>
            <a:endParaRPr dirty="0">
              <a:solidFill>
                <a:srgbClr val="29A79A"/>
              </a:solidFill>
            </a:endParaRPr>
          </a:p>
        </p:txBody>
      </p:sp>
      <p:grpSp>
        <p:nvGrpSpPr>
          <p:cNvPr id="162" name="Google Shape;162;p1"/>
          <p:cNvGrpSpPr/>
          <p:nvPr/>
        </p:nvGrpSpPr>
        <p:grpSpPr>
          <a:xfrm rot="10800000">
            <a:off x="475230" y="3799771"/>
            <a:ext cx="7620095" cy="76286"/>
            <a:chOff x="0" y="0"/>
            <a:chExt cx="10160127" cy="101715"/>
          </a:xfrm>
        </p:grpSpPr>
        <p:sp>
          <p:nvSpPr>
            <p:cNvPr id="163" name="Google Shape;163;p1"/>
            <p:cNvSpPr/>
            <p:nvPr/>
          </p:nvSpPr>
          <p:spPr>
            <a:xfrm>
              <a:off x="2010" y="1199"/>
              <a:ext cx="10156033" cy="99230"/>
            </a:xfrm>
            <a:custGeom>
              <a:avLst/>
              <a:gdLst/>
              <a:ahLst/>
              <a:cxnLst/>
              <a:rect l="l" t="t" r="r" b="b"/>
              <a:pathLst>
                <a:path w="10156033" h="99230" extrusionOk="0">
                  <a:moveTo>
                    <a:pt x="10155980" y="0"/>
                  </a:moveTo>
                  <a:lnTo>
                    <a:pt x="0" y="0"/>
                  </a:lnTo>
                  <a:lnTo>
                    <a:pt x="0" y="99230"/>
                  </a:lnTo>
                  <a:lnTo>
                    <a:pt x="10156033" y="99230"/>
                  </a:lnTo>
                  <a:close/>
                </a:path>
              </a:pathLst>
            </a:custGeom>
            <a:solidFill>
              <a:srgbClr val="29A89B"/>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64" name="Google Shape;164;p1"/>
            <p:cNvSpPr/>
            <p:nvPr/>
          </p:nvSpPr>
          <p:spPr>
            <a:xfrm>
              <a:off x="0" y="0"/>
              <a:ext cx="10160127" cy="101715"/>
            </a:xfrm>
            <a:custGeom>
              <a:avLst/>
              <a:gdLst/>
              <a:ahLst/>
              <a:cxnLst/>
              <a:rect l="l" t="t" r="r" b="b"/>
              <a:pathLst>
                <a:path w="10160127" h="101715" extrusionOk="0">
                  <a:moveTo>
                    <a:pt x="10157990" y="2367"/>
                  </a:moveTo>
                  <a:lnTo>
                    <a:pt x="2010" y="2367"/>
                  </a:lnTo>
                  <a:lnTo>
                    <a:pt x="2010" y="1199"/>
                  </a:lnTo>
                  <a:lnTo>
                    <a:pt x="3967" y="1199"/>
                  </a:lnTo>
                  <a:lnTo>
                    <a:pt x="3967" y="100429"/>
                  </a:lnTo>
                  <a:lnTo>
                    <a:pt x="2010" y="100429"/>
                  </a:lnTo>
                  <a:lnTo>
                    <a:pt x="2010" y="99230"/>
                  </a:lnTo>
                  <a:lnTo>
                    <a:pt x="10158043" y="99230"/>
                  </a:lnTo>
                  <a:lnTo>
                    <a:pt x="10158043" y="100429"/>
                  </a:lnTo>
                  <a:lnTo>
                    <a:pt x="10156033" y="100429"/>
                  </a:lnTo>
                  <a:lnTo>
                    <a:pt x="10156033" y="1199"/>
                  </a:lnTo>
                  <a:lnTo>
                    <a:pt x="10158043" y="1199"/>
                  </a:lnTo>
                  <a:lnTo>
                    <a:pt x="10158043" y="2367"/>
                  </a:lnTo>
                  <a:moveTo>
                    <a:pt x="10158043" y="0"/>
                  </a:moveTo>
                  <a:cubicBezTo>
                    <a:pt x="10159154" y="0"/>
                    <a:pt x="10160127" y="537"/>
                    <a:pt x="10160127" y="1199"/>
                  </a:cubicBezTo>
                  <a:lnTo>
                    <a:pt x="10160127" y="100429"/>
                  </a:lnTo>
                  <a:cubicBezTo>
                    <a:pt x="10160127" y="101092"/>
                    <a:pt x="10159154" y="101715"/>
                    <a:pt x="10158043" y="101715"/>
                  </a:cubicBezTo>
                  <a:lnTo>
                    <a:pt x="2010" y="101715"/>
                  </a:lnTo>
                  <a:cubicBezTo>
                    <a:pt x="899" y="101715"/>
                    <a:pt x="0" y="101092"/>
                    <a:pt x="0" y="100429"/>
                  </a:cubicBezTo>
                  <a:lnTo>
                    <a:pt x="0" y="1199"/>
                  </a:lnTo>
                  <a:cubicBezTo>
                    <a:pt x="0" y="537"/>
                    <a:pt x="899" y="0"/>
                    <a:pt x="2010" y="0"/>
                  </a:cubicBezTo>
                  <a:lnTo>
                    <a:pt x="10158043" y="0"/>
                  </a:lnTo>
                  <a:close/>
                </a:path>
              </a:pathLst>
            </a:custGeom>
            <a:solidFill>
              <a:srgbClr val="5E5E5E"/>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165" name="Google Shape;165;p1"/>
          <p:cNvSpPr txBox="1"/>
          <p:nvPr/>
        </p:nvSpPr>
        <p:spPr>
          <a:xfrm>
            <a:off x="475225" y="958203"/>
            <a:ext cx="12156000" cy="2659190"/>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sz="8000" b="1" i="0" u="none" strike="noStrike" cap="none" dirty="0">
                <a:solidFill>
                  <a:srgbClr val="29A79A"/>
                </a:solidFill>
                <a:latin typeface="Arimo"/>
                <a:ea typeface="Arimo"/>
                <a:cs typeface="Arimo"/>
                <a:sym typeface="Arimo"/>
              </a:rPr>
              <a:t>AI Tools Evaluation, Development, &amp; Analysis</a:t>
            </a:r>
            <a:endParaRPr sz="1050" dirty="0">
              <a:solidFill>
                <a:srgbClr val="29A79A"/>
              </a:solidFill>
            </a:endParaRPr>
          </a:p>
        </p:txBody>
      </p:sp>
      <p:sp>
        <p:nvSpPr>
          <p:cNvPr id="166" name="Google Shape;166;p1"/>
          <p:cNvSpPr/>
          <p:nvPr/>
        </p:nvSpPr>
        <p:spPr>
          <a:xfrm>
            <a:off x="14193122" y="1164226"/>
            <a:ext cx="3104400" cy="3104700"/>
          </a:xfrm>
          <a:custGeom>
            <a:avLst/>
            <a:gdLst/>
            <a:ahLst/>
            <a:cxnLst/>
            <a:rect l="l" t="t" r="r" b="b"/>
            <a:pathLst>
              <a:path w="120000" h="120000" extrusionOk="0">
                <a:moveTo>
                  <a:pt x="8412" y="60000"/>
                </a:moveTo>
                <a:lnTo>
                  <a:pt x="8412" y="60000"/>
                </a:lnTo>
                <a:cubicBezTo>
                  <a:pt x="8412" y="32962"/>
                  <a:pt x="29287" y="10511"/>
                  <a:pt x="56253" y="8547"/>
                </a:cubicBezTo>
                <a:cubicBezTo>
                  <a:pt x="83219" y="6584"/>
                  <a:pt x="107127" y="25773"/>
                  <a:pt x="111044" y="52526"/>
                </a:cubicBezTo>
                <a:cubicBezTo>
                  <a:pt x="114961" y="79279"/>
                  <a:pt x="97558" y="104517"/>
                  <a:pt x="71161" y="110367"/>
                </a:cubicBezTo>
                <a:lnTo>
                  <a:pt x="70592" y="118429"/>
                </a:lnTo>
                <a:lnTo>
                  <a:pt x="56830" y="104890"/>
                </a:lnTo>
                <a:lnTo>
                  <a:pt x="72705" y="88506"/>
                </a:lnTo>
                <a:lnTo>
                  <a:pt x="72144" y="96444"/>
                </a:lnTo>
                <a:cubicBezTo>
                  <a:pt x="90761" y="90239"/>
                  <a:pt x="101708" y="71000"/>
                  <a:pt x="97532" y="51825"/>
                </a:cubicBezTo>
                <a:cubicBezTo>
                  <a:pt x="93356" y="32650"/>
                  <a:pt x="75400" y="19706"/>
                  <a:pt x="55889" y="21807"/>
                </a:cubicBezTo>
                <a:cubicBezTo>
                  <a:pt x="36379" y="23907"/>
                  <a:pt x="21588" y="40376"/>
                  <a:pt x="21588" y="60000"/>
                </a:cubicBezTo>
                <a:close/>
              </a:path>
            </a:pathLst>
          </a:custGeom>
          <a:solidFill>
            <a:srgbClr val="29A79A"/>
          </a:solidFill>
          <a:ln w="254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7" name="Google Shape;167;p1"/>
          <p:cNvSpPr/>
          <p:nvPr/>
        </p:nvSpPr>
        <p:spPr>
          <a:xfrm>
            <a:off x="14887139" y="2300013"/>
            <a:ext cx="1726130" cy="862858"/>
          </a:xfrm>
          <a:custGeom>
            <a:avLst/>
            <a:gdLst/>
            <a:ahLst/>
            <a:cxnLst/>
            <a:rect l="l" t="t" r="r" b="b"/>
            <a:pathLst>
              <a:path w="1375402" h="687536" extrusionOk="0">
                <a:moveTo>
                  <a:pt x="0" y="0"/>
                </a:moveTo>
                <a:lnTo>
                  <a:pt x="1375402" y="0"/>
                </a:lnTo>
                <a:lnTo>
                  <a:pt x="1375402" y="687536"/>
                </a:lnTo>
                <a:lnTo>
                  <a:pt x="0" y="687536"/>
                </a:lnTo>
                <a:lnTo>
                  <a:pt x="0" y="0"/>
                </a:lnTo>
                <a:close/>
              </a:path>
            </a:pathLst>
          </a:custGeom>
          <a:noFill/>
          <a:ln>
            <a:noFill/>
          </a:ln>
        </p:spPr>
        <p:txBody>
          <a:bodyPr spcFirstLastPara="1" wrap="square" lIns="13950" tIns="13950" rIns="13950" bIns="13950" anchor="ctr" anchorCtr="0">
            <a:noAutofit/>
          </a:bodyPr>
          <a:lstStyle/>
          <a:p>
            <a:pPr marL="0" marR="0" lvl="0" indent="0" algn="ctr" rtl="0">
              <a:lnSpc>
                <a:spcPct val="90000"/>
              </a:lnSpc>
              <a:spcBef>
                <a:spcPts val="0"/>
              </a:spcBef>
              <a:spcAft>
                <a:spcPts val="0"/>
              </a:spcAft>
              <a:buClr>
                <a:srgbClr val="000000"/>
              </a:buClr>
              <a:buSzPts val="2200"/>
              <a:buFont typeface="Arial"/>
              <a:buNone/>
            </a:pPr>
            <a:endParaRPr/>
          </a:p>
        </p:txBody>
      </p:sp>
      <p:sp>
        <p:nvSpPr>
          <p:cNvPr id="168" name="Google Shape;168;p1"/>
          <p:cNvSpPr/>
          <p:nvPr/>
        </p:nvSpPr>
        <p:spPr>
          <a:xfrm>
            <a:off x="13335000" y="2908283"/>
            <a:ext cx="3104400" cy="3104700"/>
          </a:xfrm>
          <a:custGeom>
            <a:avLst/>
            <a:gdLst/>
            <a:ahLst/>
            <a:cxnLst/>
            <a:rect l="l" t="t" r="r" b="b"/>
            <a:pathLst>
              <a:path w="120000" h="120000" extrusionOk="0">
                <a:moveTo>
                  <a:pt x="96480" y="23523"/>
                </a:moveTo>
                <a:lnTo>
                  <a:pt x="87163" y="32839"/>
                </a:lnTo>
                <a:cubicBezTo>
                  <a:pt x="75944" y="21617"/>
                  <a:pt x="58979" y="18450"/>
                  <a:pt x="44466" y="24867"/>
                </a:cubicBezTo>
                <a:cubicBezTo>
                  <a:pt x="29953" y="31285"/>
                  <a:pt x="20880" y="45966"/>
                  <a:pt x="21631" y="61817"/>
                </a:cubicBezTo>
                <a:cubicBezTo>
                  <a:pt x="22382" y="77668"/>
                  <a:pt x="32802" y="91427"/>
                  <a:pt x="47856" y="96444"/>
                </a:cubicBezTo>
                <a:lnTo>
                  <a:pt x="47295" y="88506"/>
                </a:lnTo>
                <a:lnTo>
                  <a:pt x="63170" y="104890"/>
                </a:lnTo>
                <a:lnTo>
                  <a:pt x="49408" y="118429"/>
                </a:lnTo>
                <a:lnTo>
                  <a:pt x="48839" y="110367"/>
                </a:lnTo>
                <a:lnTo>
                  <a:pt x="48839" y="110367"/>
                </a:lnTo>
                <a:cubicBezTo>
                  <a:pt x="27395" y="105615"/>
                  <a:pt x="11312" y="87807"/>
                  <a:pt x="8761" y="65991"/>
                </a:cubicBezTo>
                <a:cubicBezTo>
                  <a:pt x="6210" y="44176"/>
                  <a:pt x="17752" y="23137"/>
                  <a:pt x="37521" y="13567"/>
                </a:cubicBezTo>
                <a:cubicBezTo>
                  <a:pt x="57289" y="3996"/>
                  <a:pt x="80950" y="7991"/>
                  <a:pt x="96480" y="23523"/>
                </a:cubicBezTo>
                <a:close/>
              </a:path>
            </a:pathLst>
          </a:custGeom>
          <a:solidFill>
            <a:srgbClr val="7F7F7F"/>
          </a:solidFill>
          <a:ln w="254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9" name="Google Shape;169;p1"/>
          <p:cNvSpPr/>
          <p:nvPr/>
        </p:nvSpPr>
        <p:spPr>
          <a:xfrm>
            <a:off x="14010339" y="3998156"/>
            <a:ext cx="1726130" cy="862858"/>
          </a:xfrm>
          <a:custGeom>
            <a:avLst/>
            <a:gdLst/>
            <a:ahLst/>
            <a:cxnLst/>
            <a:rect l="l" t="t" r="r" b="b"/>
            <a:pathLst>
              <a:path w="1375402" h="687536" extrusionOk="0">
                <a:moveTo>
                  <a:pt x="0" y="0"/>
                </a:moveTo>
                <a:lnTo>
                  <a:pt x="1375402" y="0"/>
                </a:lnTo>
                <a:lnTo>
                  <a:pt x="1375402" y="687536"/>
                </a:lnTo>
                <a:lnTo>
                  <a:pt x="0" y="687536"/>
                </a:lnTo>
                <a:lnTo>
                  <a:pt x="0" y="0"/>
                </a:lnTo>
                <a:close/>
              </a:path>
            </a:pathLst>
          </a:custGeom>
          <a:noFill/>
          <a:ln>
            <a:noFill/>
          </a:ln>
        </p:spPr>
        <p:txBody>
          <a:bodyPr spcFirstLastPara="1" wrap="square" lIns="13950" tIns="13950" rIns="13950" bIns="13950" anchor="ctr" anchorCtr="0">
            <a:noAutofit/>
          </a:bodyPr>
          <a:lstStyle/>
          <a:p>
            <a:pPr marL="0" marR="0" lvl="0" indent="0" algn="l" rtl="0">
              <a:lnSpc>
                <a:spcPct val="90000"/>
              </a:lnSpc>
              <a:spcBef>
                <a:spcPts val="0"/>
              </a:spcBef>
              <a:spcAft>
                <a:spcPts val="0"/>
              </a:spcAft>
              <a:buClr>
                <a:srgbClr val="000000"/>
              </a:buClr>
              <a:buSzPts val="2200"/>
              <a:buFont typeface="Arial"/>
              <a:buNone/>
            </a:pPr>
            <a:endParaRPr/>
          </a:p>
        </p:txBody>
      </p:sp>
      <p:sp>
        <p:nvSpPr>
          <p:cNvPr id="170" name="Google Shape;170;p1"/>
          <p:cNvSpPr/>
          <p:nvPr/>
        </p:nvSpPr>
        <p:spPr>
          <a:xfrm>
            <a:off x="14401800" y="4913776"/>
            <a:ext cx="2667000" cy="2668200"/>
          </a:xfrm>
          <a:prstGeom prst="blockArc">
            <a:avLst>
              <a:gd name="adj1" fmla="val 13500000"/>
              <a:gd name="adj2" fmla="val 10800000"/>
              <a:gd name="adj3" fmla="val 12740"/>
            </a:avLst>
          </a:prstGeom>
          <a:solidFill>
            <a:srgbClr val="18625B"/>
          </a:solidFill>
          <a:ln w="254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71" name="Google Shape;171;p1"/>
          <p:cNvSpPr/>
          <p:nvPr/>
        </p:nvSpPr>
        <p:spPr>
          <a:xfrm>
            <a:off x="14871163" y="5908182"/>
            <a:ext cx="1726130" cy="862858"/>
          </a:xfrm>
          <a:custGeom>
            <a:avLst/>
            <a:gdLst/>
            <a:ahLst/>
            <a:cxnLst/>
            <a:rect l="l" t="t" r="r" b="b"/>
            <a:pathLst>
              <a:path w="1375402" h="687536" extrusionOk="0">
                <a:moveTo>
                  <a:pt x="0" y="0"/>
                </a:moveTo>
                <a:lnTo>
                  <a:pt x="1375402" y="0"/>
                </a:lnTo>
                <a:lnTo>
                  <a:pt x="1375402" y="687536"/>
                </a:lnTo>
                <a:lnTo>
                  <a:pt x="0" y="687536"/>
                </a:lnTo>
                <a:lnTo>
                  <a:pt x="0" y="0"/>
                </a:lnTo>
                <a:close/>
              </a:path>
            </a:pathLst>
          </a:custGeom>
          <a:noFill/>
          <a:ln>
            <a:noFill/>
          </a:ln>
        </p:spPr>
        <p:txBody>
          <a:bodyPr spcFirstLastPara="1" wrap="square" lIns="13950" tIns="13950" rIns="13950" bIns="13950" anchor="ctr" anchorCtr="0">
            <a:noAutofit/>
          </a:bodyPr>
          <a:lstStyle/>
          <a:p>
            <a:pPr marL="0" marR="0" lvl="0" indent="0" algn="ctr" rtl="0">
              <a:lnSpc>
                <a:spcPct val="90000"/>
              </a:lnSpc>
              <a:spcBef>
                <a:spcPts val="0"/>
              </a:spcBef>
              <a:spcAft>
                <a:spcPts val="0"/>
              </a:spcAft>
              <a:buClr>
                <a:srgbClr val="000000"/>
              </a:buClr>
              <a:buSzPts val="2200"/>
              <a:buFont typeface="Arial"/>
              <a:buNone/>
            </a:pPr>
            <a:endParaRPr/>
          </a:p>
        </p:txBody>
      </p:sp>
      <p:sp>
        <p:nvSpPr>
          <p:cNvPr id="2" name="Google Shape;178;g2ee532be18c_1_0">
            <a:extLst>
              <a:ext uri="{FF2B5EF4-FFF2-40B4-BE49-F238E27FC236}">
                <a16:creationId xmlns:a16="http://schemas.microsoft.com/office/drawing/2014/main" id="{587739F0-DE56-131A-805A-AE0AF8727B5A}"/>
              </a:ext>
            </a:extLst>
          </p:cNvPr>
          <p:cNvSpPr txBox="1"/>
          <p:nvPr/>
        </p:nvSpPr>
        <p:spPr>
          <a:xfrm>
            <a:off x="475221" y="7105132"/>
            <a:ext cx="5837100" cy="941796"/>
          </a:xfrm>
          <a:prstGeom prst="rect">
            <a:avLst/>
          </a:prstGeom>
          <a:noFill/>
          <a:ln>
            <a:noFill/>
          </a:ln>
        </p:spPr>
        <p:txBody>
          <a:bodyPr spcFirstLastPara="1" wrap="square" lIns="0" tIns="0" rIns="0" bIns="0" anchor="t" anchorCtr="0">
            <a:spAutoFit/>
          </a:bodyPr>
          <a:lstStyle/>
          <a:p>
            <a:pPr marL="0" marR="0" lvl="0" indent="0" rtl="0">
              <a:lnSpc>
                <a:spcPct val="120000"/>
              </a:lnSpc>
              <a:spcBef>
                <a:spcPts val="0"/>
              </a:spcBef>
              <a:spcAft>
                <a:spcPts val="0"/>
              </a:spcAft>
              <a:buNone/>
            </a:pPr>
            <a:r>
              <a:rPr lang="en-US" sz="2550" b="0" i="0" u="none" strike="noStrike" cap="none" dirty="0">
                <a:solidFill>
                  <a:schemeClr val="dk1"/>
                </a:solidFill>
                <a:latin typeface="Arimo"/>
                <a:ea typeface="Arimo"/>
                <a:cs typeface="Arimo"/>
                <a:sym typeface="Arimo"/>
              </a:rPr>
              <a:t>Presented by ANB Advisory Group</a:t>
            </a:r>
            <a:endParaRPr dirty="0">
              <a:solidFill>
                <a:schemeClr val="dk1"/>
              </a:solidFill>
            </a:endParaRPr>
          </a:p>
          <a:p>
            <a:pPr marL="0" marR="0" lvl="0" indent="0" rtl="0">
              <a:lnSpc>
                <a:spcPct val="120000"/>
              </a:lnSpc>
              <a:spcBef>
                <a:spcPts val="0"/>
              </a:spcBef>
              <a:spcAft>
                <a:spcPts val="0"/>
              </a:spcAft>
              <a:buNone/>
            </a:pPr>
            <a:r>
              <a:rPr lang="en-US" sz="2550" b="0" i="0" u="none" strike="noStrike" cap="none" dirty="0">
                <a:solidFill>
                  <a:schemeClr val="dk1"/>
                </a:solidFill>
                <a:latin typeface="Arimo"/>
                <a:ea typeface="Arimo"/>
                <a:cs typeface="Arimo"/>
                <a:sym typeface="Arimo"/>
              </a:rPr>
              <a:t>Afua Bruce and Rose Afriyie </a:t>
            </a:r>
            <a:endParaRPr dirty="0">
              <a:solidFill>
                <a:schemeClr val="dk1"/>
              </a:solidFill>
            </a:endParaRPr>
          </a:p>
        </p:txBody>
      </p:sp>
      <p:pic>
        <p:nvPicPr>
          <p:cNvPr id="3" name="Picture 2">
            <a:extLst>
              <a:ext uri="{FF2B5EF4-FFF2-40B4-BE49-F238E27FC236}">
                <a16:creationId xmlns:a16="http://schemas.microsoft.com/office/drawing/2014/main" id="{C22E4AE5-FC6C-A7C6-C2CD-C85511EB2CC3}"/>
              </a:ext>
            </a:extLst>
          </p:cNvPr>
          <p:cNvPicPr>
            <a:picLocks noChangeAspect="1"/>
          </p:cNvPicPr>
          <p:nvPr/>
        </p:nvPicPr>
        <p:blipFill>
          <a:blip r:embed="rId3"/>
          <a:stretch>
            <a:fillRect/>
          </a:stretch>
        </p:blipFill>
        <p:spPr>
          <a:xfrm>
            <a:off x="8717684" y="4043218"/>
            <a:ext cx="1314450" cy="8382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2745C-AE31-6664-05E9-CB529FF71374}"/>
              </a:ext>
            </a:extLst>
          </p:cNvPr>
          <p:cNvSpPr>
            <a:spLocks noGrp="1"/>
          </p:cNvSpPr>
          <p:nvPr>
            <p:ph type="title"/>
          </p:nvPr>
        </p:nvSpPr>
        <p:spPr/>
        <p:txBody>
          <a:bodyPr>
            <a:normAutofit fontScale="90000"/>
          </a:bodyPr>
          <a:lstStyle/>
          <a:p>
            <a:r>
              <a:rPr lang="en-US"/>
              <a:t>Tools in Practice:</a:t>
            </a:r>
            <a:br>
              <a:rPr lang="en-US"/>
            </a:br>
            <a:r>
              <a:rPr lang="en-US" err="1"/>
              <a:t>AnnieCannons</a:t>
            </a:r>
            <a:r>
              <a:rPr lang="en-US"/>
              <a:t> &amp; Curriculum Development</a:t>
            </a:r>
          </a:p>
        </p:txBody>
      </p:sp>
      <p:sp>
        <p:nvSpPr>
          <p:cNvPr id="3" name="Freeform 12">
            <a:extLst>
              <a:ext uri="{FF2B5EF4-FFF2-40B4-BE49-F238E27FC236}">
                <a16:creationId xmlns:a16="http://schemas.microsoft.com/office/drawing/2014/main" id="{151A7064-2A31-82DD-9B2A-6959DC95B3C2}"/>
              </a:ext>
            </a:extLst>
          </p:cNvPr>
          <p:cNvSpPr/>
          <p:nvPr/>
        </p:nvSpPr>
        <p:spPr>
          <a:xfrm>
            <a:off x="2286000" y="2343978"/>
            <a:ext cx="1793860" cy="1066800"/>
          </a:xfrm>
          <a:custGeom>
            <a:avLst/>
            <a:gdLst/>
            <a:ahLst/>
            <a:cxnLst/>
            <a:rect l="l" t="t" r="r" b="b"/>
            <a:pathLst>
              <a:path w="1249988" h="743362">
                <a:moveTo>
                  <a:pt x="0" y="0"/>
                </a:moveTo>
                <a:lnTo>
                  <a:pt x="1249988" y="0"/>
                </a:lnTo>
                <a:lnTo>
                  <a:pt x="1249988" y="743362"/>
                </a:lnTo>
                <a:lnTo>
                  <a:pt x="0" y="743362"/>
                </a:lnTo>
                <a:lnTo>
                  <a:pt x="0" y="0"/>
                </a:lnTo>
                <a:close/>
              </a:path>
            </a:pathLst>
          </a:custGeom>
          <a:blipFill>
            <a:blip r:embed="rId3"/>
            <a:stretch>
              <a:fillRect l="-3359" r="-3352"/>
            </a:stretch>
          </a:blipFill>
        </p:spPr>
        <p:txBody>
          <a:bodyPr/>
          <a:lstStyle/>
          <a:p>
            <a:endParaRPr lang="en-US"/>
          </a:p>
        </p:txBody>
      </p:sp>
      <p:sp>
        <p:nvSpPr>
          <p:cNvPr id="4" name="Rectangle 3">
            <a:extLst>
              <a:ext uri="{FF2B5EF4-FFF2-40B4-BE49-F238E27FC236}">
                <a16:creationId xmlns:a16="http://schemas.microsoft.com/office/drawing/2014/main" id="{47E0F3C2-E17A-22A1-C1DB-1FFB41604D85}"/>
              </a:ext>
            </a:extLst>
          </p:cNvPr>
          <p:cNvSpPr/>
          <p:nvPr/>
        </p:nvSpPr>
        <p:spPr>
          <a:xfrm>
            <a:off x="4267200" y="2458278"/>
            <a:ext cx="7397464" cy="82376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b="1" err="1">
                <a:solidFill>
                  <a:srgbClr val="29A89B"/>
                </a:solidFill>
                <a:latin typeface="+mj-lt"/>
                <a:ea typeface="Arimo Bold"/>
                <a:cs typeface="Arimo Bold"/>
                <a:sym typeface="Arimo Bold"/>
              </a:rPr>
              <a:t>AnnieCannons</a:t>
            </a:r>
            <a:r>
              <a:rPr lang="en-US" sz="2000">
                <a:solidFill>
                  <a:srgbClr val="000000"/>
                </a:solidFill>
                <a:latin typeface="+mj-lt"/>
                <a:ea typeface="Arimo"/>
                <a:cs typeface="Arimo"/>
                <a:sym typeface="Arimo"/>
              </a:rPr>
              <a:t> trains, prepares, and connects individuals who have experienced human trafficking to sustainable careers in tech</a:t>
            </a:r>
            <a:endParaRPr lang="en-US" sz="2000">
              <a:solidFill>
                <a:sysClr val="windowText" lastClr="000000"/>
              </a:solidFill>
              <a:latin typeface="+mj-lt"/>
            </a:endParaRPr>
          </a:p>
        </p:txBody>
      </p:sp>
      <p:graphicFrame>
        <p:nvGraphicFramePr>
          <p:cNvPr id="5" name="Table 4">
            <a:extLst>
              <a:ext uri="{FF2B5EF4-FFF2-40B4-BE49-F238E27FC236}">
                <a16:creationId xmlns:a16="http://schemas.microsoft.com/office/drawing/2014/main" id="{F47B0C64-525C-09B8-0EB3-5428329C4D24}"/>
              </a:ext>
            </a:extLst>
          </p:cNvPr>
          <p:cNvGraphicFramePr>
            <a:graphicFrameLocks noGrp="1"/>
          </p:cNvGraphicFramePr>
          <p:nvPr>
            <p:extLst>
              <p:ext uri="{D42A27DB-BD31-4B8C-83A1-F6EECF244321}">
                <p14:modId xmlns:p14="http://schemas.microsoft.com/office/powerpoint/2010/main" val="887287613"/>
              </p:ext>
            </p:extLst>
          </p:nvPr>
        </p:nvGraphicFramePr>
        <p:xfrm>
          <a:off x="1266825" y="3814428"/>
          <a:ext cx="11106151" cy="4453272"/>
        </p:xfrm>
        <a:graphic>
          <a:graphicData uri="http://schemas.openxmlformats.org/drawingml/2006/table">
            <a:tbl>
              <a:tblPr firstRow="1" bandRow="1">
                <a:tableStyleId>{5940675A-B579-460E-94D1-54222C63F5DA}</a:tableStyleId>
              </a:tblPr>
              <a:tblGrid>
                <a:gridCol w="3305175">
                  <a:extLst>
                    <a:ext uri="{9D8B030D-6E8A-4147-A177-3AD203B41FA5}">
                      <a16:colId xmlns:a16="http://schemas.microsoft.com/office/drawing/2014/main" val="1656974677"/>
                    </a:ext>
                  </a:extLst>
                </a:gridCol>
                <a:gridCol w="7800976">
                  <a:extLst>
                    <a:ext uri="{9D8B030D-6E8A-4147-A177-3AD203B41FA5}">
                      <a16:colId xmlns:a16="http://schemas.microsoft.com/office/drawing/2014/main" val="17396238"/>
                    </a:ext>
                  </a:extLst>
                </a:gridCol>
              </a:tblGrid>
              <a:tr h="1063608">
                <a:tc>
                  <a:txBody>
                    <a:bodyPr/>
                    <a:lstStyle/>
                    <a:p>
                      <a:r>
                        <a:rPr lang="en-US" sz="2000" b="1">
                          <a:solidFill>
                            <a:srgbClr val="29A89B"/>
                          </a:solidFill>
                          <a:latin typeface="+mj-lt"/>
                          <a:ea typeface="Arimo Bold"/>
                          <a:cs typeface="Arimo Bold"/>
                          <a:sym typeface="Arimo Bold"/>
                        </a:rPr>
                        <a:t>How They Leverage AI</a:t>
                      </a:r>
                      <a:endParaRPr lang="en-US" sz="2000" b="1">
                        <a:latin typeface="+mj-lt"/>
                      </a:endParaRPr>
                    </a:p>
                  </a:txBody>
                  <a:tcPr marT="91440" marB="91440">
                    <a:lnL w="12700" cmpd="sng">
                      <a:noFill/>
                    </a:lnL>
                    <a:lnR w="12700" cmpd="sng">
                      <a:noFill/>
                    </a:lnR>
                    <a:lnT w="12700" cmpd="sng">
                      <a:noFill/>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a:solidFill>
                            <a:srgbClr val="000000"/>
                          </a:solidFill>
                          <a:latin typeface="+mj-lt"/>
                          <a:ea typeface="Arimo"/>
                          <a:cs typeface="Arimo"/>
                          <a:sym typeface="Arimo"/>
                        </a:rPr>
                        <a:t>Refactoring and curriculum development, specifically to help with the creation of new exercises and learning models, as well as with custom learning pathways</a:t>
                      </a:r>
                      <a:endParaRPr lang="en-US" sz="2000">
                        <a:latin typeface="+mj-lt"/>
                      </a:endParaRPr>
                    </a:p>
                  </a:txBody>
                  <a:tcPr marT="91440" marB="91440">
                    <a:lnL w="12700" cmpd="sng">
                      <a:noFill/>
                    </a:lnL>
                    <a:lnR w="12700" cmpd="sng">
                      <a:noFill/>
                    </a:lnR>
                    <a:lnT w="12700" cmpd="sng">
                      <a:noFill/>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2789477"/>
                  </a:ext>
                </a:extLst>
              </a:tr>
              <a:tr h="803890">
                <a:tc>
                  <a:txBody>
                    <a:bodyPr/>
                    <a:lstStyle/>
                    <a:p>
                      <a:r>
                        <a:rPr lang="en-US" sz="2000" b="1">
                          <a:solidFill>
                            <a:srgbClr val="29A89B"/>
                          </a:solidFill>
                          <a:latin typeface="+mj-lt"/>
                          <a:ea typeface="Arial Bold"/>
                          <a:cs typeface="Arial Bold"/>
                          <a:sym typeface="Arial Bold"/>
                        </a:rPr>
                        <a:t>Environment Used</a:t>
                      </a:r>
                      <a:endParaRPr lang="en-US" sz="2000" b="1">
                        <a:latin typeface="+mj-lt"/>
                      </a:endParaRPr>
                    </a:p>
                  </a:txBody>
                  <a:tcPr marT="91440" marB="91440">
                    <a:lnL w="12700" cmpd="sng">
                      <a:noFill/>
                    </a:lnL>
                    <a:lnR w="12700" cmpd="sng">
                      <a:noFill/>
                    </a:lnR>
                    <a:lnT w="12700" cap="flat" cmpd="sng" algn="ctr">
                      <a:solidFill>
                        <a:srgbClr val="29A89B"/>
                      </a:solidFill>
                      <a:prstDash val="solid"/>
                      <a:round/>
                      <a:headEnd type="none" w="med" len="med"/>
                      <a:tailEnd type="none" w="med" len="med"/>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a:solidFill>
                            <a:srgbClr val="000000"/>
                          </a:solidFill>
                          <a:latin typeface="+mj-lt"/>
                          <a:ea typeface="Arial"/>
                          <a:cs typeface="Arial"/>
                          <a:sym typeface="Arial"/>
                        </a:rPr>
                        <a:t>Plugins within Visual Studio Code</a:t>
                      </a:r>
                      <a:endParaRPr lang="en-US" sz="2000">
                        <a:latin typeface="+mj-lt"/>
                      </a:endParaRPr>
                    </a:p>
                  </a:txBody>
                  <a:tcPr marT="91440" marB="91440">
                    <a:lnL w="12700" cmpd="sng">
                      <a:noFill/>
                    </a:lnL>
                    <a:lnR w="12700" cmpd="sng">
                      <a:noFill/>
                    </a:lnR>
                    <a:lnT w="12700" cap="flat" cmpd="sng" algn="ctr">
                      <a:solidFill>
                        <a:srgbClr val="29A89B"/>
                      </a:solidFill>
                      <a:prstDash val="solid"/>
                      <a:round/>
                      <a:headEnd type="none" w="med" len="med"/>
                      <a:tailEnd type="none" w="med" len="med"/>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64921627"/>
                  </a:ext>
                </a:extLst>
              </a:tr>
              <a:tr h="803890">
                <a:tc>
                  <a:txBody>
                    <a:bodyPr/>
                    <a:lstStyle/>
                    <a:p>
                      <a:r>
                        <a:rPr lang="en-US" sz="2000" b="1">
                          <a:solidFill>
                            <a:srgbClr val="29A89B"/>
                          </a:solidFill>
                          <a:latin typeface="+mj-lt"/>
                          <a:ea typeface="Arimo Bold"/>
                          <a:cs typeface="Arimo Bold"/>
                          <a:sym typeface="Arimo Bold"/>
                        </a:rPr>
                        <a:t>Tools Leveraged</a:t>
                      </a:r>
                      <a:endParaRPr lang="en-US" sz="2000" b="1">
                        <a:latin typeface="+mj-lt"/>
                      </a:endParaRPr>
                    </a:p>
                  </a:txBody>
                  <a:tcPr marT="91440" marB="91440">
                    <a:lnL w="12700" cmpd="sng">
                      <a:noFill/>
                    </a:lnL>
                    <a:lnR w="12700" cmpd="sng">
                      <a:noFill/>
                    </a:lnR>
                    <a:lnT w="12700" cap="flat" cmpd="sng" algn="ctr">
                      <a:solidFill>
                        <a:srgbClr val="29A89B"/>
                      </a:solidFill>
                      <a:prstDash val="solid"/>
                      <a:round/>
                      <a:headEnd type="none" w="med" len="med"/>
                      <a:tailEnd type="none" w="med" len="med"/>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err="1">
                          <a:solidFill>
                            <a:srgbClr val="000000"/>
                          </a:solidFill>
                          <a:latin typeface="+mj-lt"/>
                          <a:ea typeface="Arimo"/>
                          <a:cs typeface="Arimo"/>
                          <a:sym typeface="Arimo"/>
                        </a:rPr>
                        <a:t>Github</a:t>
                      </a:r>
                      <a:r>
                        <a:rPr lang="en-US" sz="2000">
                          <a:solidFill>
                            <a:srgbClr val="000000"/>
                          </a:solidFill>
                          <a:latin typeface="+mj-lt"/>
                          <a:ea typeface="Arimo"/>
                          <a:cs typeface="Arimo"/>
                          <a:sym typeface="Arimo"/>
                        </a:rPr>
                        <a:t> Copilot + Chat GPT</a:t>
                      </a:r>
                      <a:endParaRPr lang="en-US" sz="2000">
                        <a:latin typeface="+mj-lt"/>
                      </a:endParaRPr>
                    </a:p>
                  </a:txBody>
                  <a:tcPr marT="91440" marB="91440">
                    <a:lnL w="12700" cmpd="sng">
                      <a:noFill/>
                    </a:lnL>
                    <a:lnR w="12700" cmpd="sng">
                      <a:noFill/>
                    </a:lnR>
                    <a:lnT w="12700" cap="flat" cmpd="sng" algn="ctr">
                      <a:solidFill>
                        <a:srgbClr val="29A89B"/>
                      </a:solidFill>
                      <a:prstDash val="solid"/>
                      <a:round/>
                      <a:headEnd type="none" w="med" len="med"/>
                      <a:tailEnd type="none" w="med" len="med"/>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08999353"/>
                  </a:ext>
                </a:extLst>
              </a:tr>
              <a:tr h="1748212">
                <a:tc>
                  <a:txBody>
                    <a:bodyPr/>
                    <a:lstStyle/>
                    <a:p>
                      <a:r>
                        <a:rPr lang="en-US" sz="2000" b="1">
                          <a:solidFill>
                            <a:srgbClr val="29A89B"/>
                          </a:solidFill>
                          <a:latin typeface="+mj-lt"/>
                          <a:ea typeface="Arimo Bold"/>
                          <a:cs typeface="Arimo Bold"/>
                          <a:sym typeface="Arimo Bold"/>
                        </a:rPr>
                        <a:t>AI Uses for Curriculum Development</a:t>
                      </a:r>
                      <a:endParaRPr lang="en-US" sz="2000" b="1">
                        <a:latin typeface="+mj-lt"/>
                      </a:endParaRPr>
                    </a:p>
                  </a:txBody>
                  <a:tcPr marT="91440" marB="91440">
                    <a:lnL w="12700" cmpd="sng">
                      <a:noFill/>
                    </a:lnL>
                    <a:lnR w="12700" cmpd="sng">
                      <a:noFill/>
                    </a:lnR>
                    <a:lnT w="12700" cap="flat" cmpd="sng" algn="ctr">
                      <a:solidFill>
                        <a:srgbClr val="29A89B"/>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455950" lvl="1" indent="-342900" algn="l">
                        <a:lnSpc>
                          <a:spcPts val="2430"/>
                        </a:lnSpc>
                        <a:buFont typeface="Arial" panose="020B0604020202020204" pitchFamily="34" charset="0"/>
                        <a:buChar char="•"/>
                      </a:pPr>
                      <a:r>
                        <a:rPr lang="en-US" sz="2000">
                          <a:solidFill>
                            <a:srgbClr val="000000"/>
                          </a:solidFill>
                          <a:latin typeface="+mj-lt"/>
                          <a:ea typeface="Arimo"/>
                          <a:cs typeface="Arimo"/>
                          <a:sym typeface="Arimo"/>
                        </a:rPr>
                        <a:t>Comparing curriculum materials from different courses</a:t>
                      </a:r>
                    </a:p>
                    <a:p>
                      <a:pPr marL="455950" lvl="1" indent="-342900" algn="l">
                        <a:lnSpc>
                          <a:spcPts val="2430"/>
                        </a:lnSpc>
                        <a:buFont typeface="Arial" panose="020B0604020202020204" pitchFamily="34" charset="0"/>
                        <a:buChar char="•"/>
                      </a:pPr>
                      <a:r>
                        <a:rPr lang="en-US" sz="2000">
                          <a:solidFill>
                            <a:srgbClr val="000000"/>
                          </a:solidFill>
                          <a:latin typeface="+mj-lt"/>
                          <a:ea typeface="Arimo"/>
                          <a:cs typeface="Arimo"/>
                          <a:sym typeface="Arimo"/>
                        </a:rPr>
                        <a:t>Generating exercises and assessment question</a:t>
                      </a:r>
                    </a:p>
                    <a:p>
                      <a:pPr marL="455950" lvl="1" indent="-342900" algn="l">
                        <a:lnSpc>
                          <a:spcPts val="2430"/>
                        </a:lnSpc>
                        <a:buFont typeface="Arial" panose="020B0604020202020204" pitchFamily="34" charset="0"/>
                        <a:buChar char="•"/>
                      </a:pPr>
                      <a:r>
                        <a:rPr lang="en-US" sz="2000">
                          <a:solidFill>
                            <a:srgbClr val="000000"/>
                          </a:solidFill>
                          <a:latin typeface="+mj-lt"/>
                          <a:ea typeface="Arimo"/>
                          <a:cs typeface="Arimo"/>
                          <a:sym typeface="Arimo"/>
                        </a:rPr>
                        <a:t>Brainstorming ideas for ways to integrate other important principles around trauma-informed care and accessibility-first practices</a:t>
                      </a:r>
                    </a:p>
                  </a:txBody>
                  <a:tcPr marT="91440" marB="91440">
                    <a:lnL w="12700" cmpd="sng">
                      <a:noFill/>
                    </a:lnL>
                    <a:lnR w="12700" cmpd="sng">
                      <a:noFill/>
                    </a:lnR>
                    <a:lnT w="12700" cap="flat" cmpd="sng" algn="ctr">
                      <a:solidFill>
                        <a:srgbClr val="29A89B"/>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03399039"/>
                  </a:ext>
                </a:extLst>
              </a:tr>
            </a:tbl>
          </a:graphicData>
        </a:graphic>
      </p:graphicFrame>
      <p:sp>
        <p:nvSpPr>
          <p:cNvPr id="6" name="Rectangle 5">
            <a:extLst>
              <a:ext uri="{FF2B5EF4-FFF2-40B4-BE49-F238E27FC236}">
                <a16:creationId xmlns:a16="http://schemas.microsoft.com/office/drawing/2014/main" id="{008BD15E-AB58-6C7E-A51B-F0351D46167A}"/>
              </a:ext>
            </a:extLst>
          </p:cNvPr>
          <p:cNvSpPr/>
          <p:nvPr/>
        </p:nvSpPr>
        <p:spPr>
          <a:xfrm>
            <a:off x="13411200" y="4500228"/>
            <a:ext cx="4191000" cy="33528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l">
              <a:lnSpc>
                <a:spcPts val="2430"/>
              </a:lnSpc>
            </a:pPr>
            <a:r>
              <a:rPr lang="en-US" sz="2000" dirty="0">
                <a:solidFill>
                  <a:srgbClr val="000000"/>
                </a:solidFill>
                <a:latin typeface="+mj-lt"/>
                <a:ea typeface="Arimo"/>
                <a:cs typeface="Arimo"/>
                <a:sym typeface="Arimo"/>
              </a:rPr>
              <a:t>If I’m coming up with an in-class exercise to have front end students build a website, sometimes I’ll use ChatGPT to generate the site’s text content. That way, the project looks and feels like a real website they could put in their portfolio, rather than filled with the impersonal </a:t>
            </a:r>
            <a:r>
              <a:rPr lang="en-US" sz="2000" dirty="0">
                <a:solidFill>
                  <a:schemeClr val="tx1"/>
                </a:solidFill>
                <a:latin typeface="+mj-lt"/>
                <a:ea typeface="Arimo"/>
                <a:cs typeface="Arimo"/>
                <a:sym typeface="Arimo"/>
              </a:rPr>
              <a:t>lorem ipsum.</a:t>
            </a:r>
          </a:p>
          <a:p>
            <a:pPr algn="r">
              <a:lnSpc>
                <a:spcPts val="2430"/>
              </a:lnSpc>
            </a:pPr>
            <a:r>
              <a:rPr lang="en-US" sz="2000" i="1">
                <a:solidFill>
                  <a:srgbClr val="000000"/>
                </a:solidFill>
                <a:latin typeface="+mj-lt"/>
                <a:ea typeface="Arimo"/>
                <a:cs typeface="Arimo"/>
                <a:sym typeface="Arimo"/>
              </a:rPr>
              <a:t>~</a:t>
            </a:r>
            <a:r>
              <a:rPr lang="en-US" sz="2000" i="1" err="1">
                <a:solidFill>
                  <a:srgbClr val="000000"/>
                </a:solidFill>
                <a:latin typeface="+mj-lt"/>
                <a:ea typeface="Arimo"/>
                <a:cs typeface="Arimo"/>
                <a:sym typeface="Arimo"/>
              </a:rPr>
              <a:t>AnnieCannons</a:t>
            </a:r>
            <a:r>
              <a:rPr lang="en-US" sz="2000" i="1">
                <a:solidFill>
                  <a:srgbClr val="000000"/>
                </a:solidFill>
                <a:latin typeface="+mj-lt"/>
                <a:ea typeface="Arimo"/>
                <a:cs typeface="Arimo"/>
                <a:sym typeface="Arimo"/>
              </a:rPr>
              <a:t> Coding Instructor</a:t>
            </a:r>
          </a:p>
        </p:txBody>
      </p:sp>
      <p:pic>
        <p:nvPicPr>
          <p:cNvPr id="8" name="Graphic 7" descr="Open quotation mark with solid fill">
            <a:extLst>
              <a:ext uri="{FF2B5EF4-FFF2-40B4-BE49-F238E27FC236}">
                <a16:creationId xmlns:a16="http://schemas.microsoft.com/office/drawing/2014/main" id="{63427DBA-9BE3-CF21-064F-AE65ADB9CB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573000" y="4195428"/>
            <a:ext cx="914400" cy="914400"/>
          </a:xfrm>
          <a:prstGeom prst="rect">
            <a:avLst/>
          </a:prstGeom>
        </p:spPr>
      </p:pic>
      <p:pic>
        <p:nvPicPr>
          <p:cNvPr id="9" name="Graphic 8" descr="Open quotation mark with solid fill">
            <a:extLst>
              <a:ext uri="{FF2B5EF4-FFF2-40B4-BE49-F238E27FC236}">
                <a16:creationId xmlns:a16="http://schemas.microsoft.com/office/drawing/2014/main" id="{66CF8C40-20DB-1409-224E-222D9BB99EA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17297400" y="6557628"/>
            <a:ext cx="914400" cy="914400"/>
          </a:xfrm>
          <a:prstGeom prst="rect">
            <a:avLst/>
          </a:prstGeom>
        </p:spPr>
      </p:pic>
      <p:sp>
        <p:nvSpPr>
          <p:cNvPr id="7" name="Rectangle: Rounded Corners 6">
            <a:extLst>
              <a:ext uri="{FF2B5EF4-FFF2-40B4-BE49-F238E27FC236}">
                <a16:creationId xmlns:a16="http://schemas.microsoft.com/office/drawing/2014/main" id="{D24CE28A-4976-FBC9-DF2F-B1B6DE62B66A}"/>
              </a:ext>
            </a:extLst>
          </p:cNvPr>
          <p:cNvSpPr/>
          <p:nvPr/>
        </p:nvSpPr>
        <p:spPr>
          <a:xfrm>
            <a:off x="1981200" y="2209800"/>
            <a:ext cx="9753600" cy="1333500"/>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00">
              <a:solidFill>
                <a:sysClr val="windowText" lastClr="000000"/>
              </a:solidFill>
            </a:endParaRPr>
          </a:p>
        </p:txBody>
      </p:sp>
      <p:sp>
        <p:nvSpPr>
          <p:cNvPr id="10" name="TextBox 17">
            <a:extLst>
              <a:ext uri="{FF2B5EF4-FFF2-40B4-BE49-F238E27FC236}">
                <a16:creationId xmlns:a16="http://schemas.microsoft.com/office/drawing/2014/main" id="{9B0685CC-19EB-8424-B7C7-00828193647B}"/>
              </a:ext>
            </a:extLst>
          </p:cNvPr>
          <p:cNvSpPr txBox="1"/>
          <p:nvPr/>
        </p:nvSpPr>
        <p:spPr>
          <a:xfrm>
            <a:off x="1292100" y="8888045"/>
            <a:ext cx="12652500" cy="294055"/>
          </a:xfrm>
          <a:prstGeom prst="rect">
            <a:avLst/>
          </a:prstGeom>
        </p:spPr>
        <p:txBody>
          <a:bodyPr lIns="0" tIns="0" rIns="0" bIns="0" rtlCol="0" anchor="t">
            <a:spAutoFit/>
          </a:bodyPr>
          <a:lstStyle/>
          <a:p>
            <a:pPr algn="l">
              <a:lnSpc>
                <a:spcPts val="2430"/>
              </a:lnSpc>
            </a:pPr>
            <a:r>
              <a:rPr lang="en-US" sz="1600" i="1">
                <a:solidFill>
                  <a:srgbClr val="000000"/>
                </a:solidFill>
                <a:latin typeface="Arial Italics"/>
                <a:ea typeface="Arial Italics"/>
                <a:cs typeface="Arial Italics"/>
                <a:sym typeface="Arial Italics"/>
              </a:rPr>
              <a:t>Note: Some staff members are strongly opposed to using AI, citing environmental and copyright concerns.</a:t>
            </a:r>
          </a:p>
        </p:txBody>
      </p:sp>
      <p:pic>
        <p:nvPicPr>
          <p:cNvPr id="11" name="Graphic 10" descr="Chat with solid fill">
            <a:extLst>
              <a:ext uri="{FF2B5EF4-FFF2-40B4-BE49-F238E27FC236}">
                <a16:creationId xmlns:a16="http://schemas.microsoft.com/office/drawing/2014/main" id="{4776534B-967E-6462-D370-233E43C09C0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4475995" y="3007895"/>
            <a:ext cx="1678405" cy="1678405"/>
          </a:xfrm>
          <a:prstGeom prst="rect">
            <a:avLst/>
          </a:prstGeom>
        </p:spPr>
      </p:pic>
    </p:spTree>
    <p:extLst>
      <p:ext uri="{BB962C8B-B14F-4D97-AF65-F5344CB8AC3E}">
        <p14:creationId xmlns:p14="http://schemas.microsoft.com/office/powerpoint/2010/main" val="2854952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2745C-AE31-6664-05E9-CB529FF71374}"/>
              </a:ext>
            </a:extLst>
          </p:cNvPr>
          <p:cNvSpPr>
            <a:spLocks noGrp="1"/>
          </p:cNvSpPr>
          <p:nvPr>
            <p:ph type="title"/>
          </p:nvPr>
        </p:nvSpPr>
        <p:spPr/>
        <p:txBody>
          <a:bodyPr>
            <a:normAutofit fontScale="90000"/>
          </a:bodyPr>
          <a:lstStyle/>
          <a:p>
            <a:r>
              <a:rPr lang="en-US"/>
              <a:t>Tools in Practice:</a:t>
            </a:r>
            <a:br>
              <a:rPr lang="en-US"/>
            </a:br>
            <a:r>
              <a:rPr lang="en-US" err="1"/>
              <a:t>mRelief</a:t>
            </a:r>
            <a:r>
              <a:rPr lang="en-US"/>
              <a:t> &amp; SNAP Enrollment</a:t>
            </a:r>
          </a:p>
        </p:txBody>
      </p:sp>
      <p:sp>
        <p:nvSpPr>
          <p:cNvPr id="4" name="Rectangle 3">
            <a:extLst>
              <a:ext uri="{FF2B5EF4-FFF2-40B4-BE49-F238E27FC236}">
                <a16:creationId xmlns:a16="http://schemas.microsoft.com/office/drawing/2014/main" id="{47E0F3C2-E17A-22A1-C1DB-1FFB41604D85}"/>
              </a:ext>
            </a:extLst>
          </p:cNvPr>
          <p:cNvSpPr/>
          <p:nvPr/>
        </p:nvSpPr>
        <p:spPr>
          <a:xfrm>
            <a:off x="4381178" y="2458278"/>
            <a:ext cx="7283486" cy="82376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b="1" err="1">
                <a:solidFill>
                  <a:srgbClr val="29A89B"/>
                </a:solidFill>
                <a:latin typeface="Arial" panose="020B0604020202020204" pitchFamily="34" charset="0"/>
                <a:ea typeface="Arimo Bold"/>
                <a:cs typeface="Arimo Bold"/>
                <a:sym typeface="Arimo Bold"/>
              </a:rPr>
              <a:t>mRelief’s</a:t>
            </a:r>
            <a:r>
              <a:rPr lang="en-US" sz="2000">
                <a:solidFill>
                  <a:srgbClr val="29A89B"/>
                </a:solidFill>
                <a:latin typeface="Arial" panose="020B0604020202020204" pitchFamily="34" charset="0"/>
                <a:ea typeface="Arimo Bold"/>
                <a:cs typeface="Arimo Bold"/>
                <a:sym typeface="Arimo Bold"/>
              </a:rPr>
              <a:t> </a:t>
            </a:r>
            <a:r>
              <a:rPr lang="en-US" sz="2000">
                <a:solidFill>
                  <a:srgbClr val="000000"/>
                </a:solidFill>
                <a:latin typeface="Arial" panose="020B0604020202020204" pitchFamily="34" charset="0"/>
                <a:ea typeface="Arimo"/>
                <a:cs typeface="Arimo"/>
                <a:sym typeface="Arimo"/>
              </a:rPr>
              <a:t>mission is to transform access to social services for the inherent dignity of all people</a:t>
            </a:r>
            <a:endParaRPr lang="en-US" sz="2000">
              <a:solidFill>
                <a:sysClr val="windowText" lastClr="000000"/>
              </a:solidFill>
              <a:latin typeface="Arial" panose="020B0604020202020204" pitchFamily="34" charset="0"/>
            </a:endParaRPr>
          </a:p>
        </p:txBody>
      </p:sp>
      <p:graphicFrame>
        <p:nvGraphicFramePr>
          <p:cNvPr id="5" name="Table 4">
            <a:extLst>
              <a:ext uri="{FF2B5EF4-FFF2-40B4-BE49-F238E27FC236}">
                <a16:creationId xmlns:a16="http://schemas.microsoft.com/office/drawing/2014/main" id="{F47B0C64-525C-09B8-0EB3-5428329C4D24}"/>
              </a:ext>
            </a:extLst>
          </p:cNvPr>
          <p:cNvGraphicFramePr>
            <a:graphicFrameLocks noGrp="1"/>
          </p:cNvGraphicFramePr>
          <p:nvPr>
            <p:extLst>
              <p:ext uri="{D42A27DB-BD31-4B8C-83A1-F6EECF244321}">
                <p14:modId xmlns:p14="http://schemas.microsoft.com/office/powerpoint/2010/main" val="751423728"/>
              </p:ext>
            </p:extLst>
          </p:nvPr>
        </p:nvGraphicFramePr>
        <p:xfrm>
          <a:off x="1266825" y="3814428"/>
          <a:ext cx="11106151" cy="5062872"/>
        </p:xfrm>
        <a:graphic>
          <a:graphicData uri="http://schemas.openxmlformats.org/drawingml/2006/table">
            <a:tbl>
              <a:tblPr firstRow="1" bandRow="1">
                <a:tableStyleId>{5940675A-B579-460E-94D1-54222C63F5DA}</a:tableStyleId>
              </a:tblPr>
              <a:tblGrid>
                <a:gridCol w="3305175">
                  <a:extLst>
                    <a:ext uri="{9D8B030D-6E8A-4147-A177-3AD203B41FA5}">
                      <a16:colId xmlns:a16="http://schemas.microsoft.com/office/drawing/2014/main" val="1656974677"/>
                    </a:ext>
                  </a:extLst>
                </a:gridCol>
                <a:gridCol w="7800976">
                  <a:extLst>
                    <a:ext uri="{9D8B030D-6E8A-4147-A177-3AD203B41FA5}">
                      <a16:colId xmlns:a16="http://schemas.microsoft.com/office/drawing/2014/main" val="17396238"/>
                    </a:ext>
                  </a:extLst>
                </a:gridCol>
              </a:tblGrid>
              <a:tr h="824399">
                <a:tc>
                  <a:txBody>
                    <a:bodyPr/>
                    <a:lstStyle/>
                    <a:p>
                      <a:r>
                        <a:rPr lang="en-US" sz="2000" b="1">
                          <a:solidFill>
                            <a:srgbClr val="29A89B"/>
                          </a:solidFill>
                          <a:latin typeface="+mj-lt"/>
                          <a:ea typeface="Arimo Bold"/>
                          <a:cs typeface="Arimo Bold"/>
                          <a:sym typeface="Arimo Bold"/>
                        </a:rPr>
                        <a:t>How They Leverage AI</a:t>
                      </a:r>
                      <a:endParaRPr lang="en-US" sz="2000" b="1">
                        <a:latin typeface="+mj-lt"/>
                      </a:endParaRPr>
                    </a:p>
                  </a:txBody>
                  <a:tcPr marT="91440" marB="91440">
                    <a:lnL w="12700" cmpd="sng">
                      <a:noFill/>
                    </a:lnL>
                    <a:lnR w="12700" cmpd="sng">
                      <a:noFill/>
                    </a:lnR>
                    <a:lnT w="12700" cmpd="sng">
                      <a:noFill/>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baseline="0">
                          <a:solidFill>
                            <a:srgbClr val="000000"/>
                          </a:solidFill>
                          <a:latin typeface="Arial" panose="020B0604020202020204" pitchFamily="34" charset="0"/>
                          <a:ea typeface="Arimo"/>
                          <a:cs typeface="Arimo"/>
                          <a:sym typeface="Arimo"/>
                        </a:rPr>
                        <a:t>Helping people apply for Supplemental Nutrition Assistance Program benefits in the U.S. </a:t>
                      </a:r>
                      <a:endParaRPr lang="en-US" sz="2000" baseline="0">
                        <a:latin typeface="Arial" panose="020B0604020202020204" pitchFamily="34" charset="0"/>
                      </a:endParaRPr>
                    </a:p>
                  </a:txBody>
                  <a:tcPr marT="91440" marB="91440">
                    <a:lnL w="12700" cmpd="sng">
                      <a:noFill/>
                    </a:lnL>
                    <a:lnR w="12700" cmpd="sng">
                      <a:noFill/>
                    </a:lnR>
                    <a:lnT w="12700" cmpd="sng">
                      <a:noFill/>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2789477"/>
                  </a:ext>
                </a:extLst>
              </a:tr>
              <a:tr h="623093">
                <a:tc>
                  <a:txBody>
                    <a:bodyPr/>
                    <a:lstStyle/>
                    <a:p>
                      <a:r>
                        <a:rPr lang="en-US" sz="2000" b="1">
                          <a:solidFill>
                            <a:srgbClr val="29A89B"/>
                          </a:solidFill>
                          <a:latin typeface="+mj-lt"/>
                          <a:ea typeface="Arial Bold"/>
                          <a:cs typeface="Arial Bold"/>
                          <a:sym typeface="Arial Bold"/>
                        </a:rPr>
                        <a:t>Environment Used</a:t>
                      </a:r>
                      <a:endParaRPr lang="en-US" sz="2000" b="1">
                        <a:latin typeface="+mj-lt"/>
                      </a:endParaRPr>
                    </a:p>
                  </a:txBody>
                  <a:tcPr marT="91440" marB="91440">
                    <a:lnL w="12700" cmpd="sng">
                      <a:noFill/>
                    </a:lnL>
                    <a:lnR w="12700" cmpd="sng">
                      <a:noFill/>
                    </a:lnR>
                    <a:lnT w="12700" cap="flat" cmpd="sng" algn="ctr">
                      <a:solidFill>
                        <a:srgbClr val="29A89B"/>
                      </a:solidFill>
                      <a:prstDash val="solid"/>
                      <a:round/>
                      <a:headEnd type="none" w="med" len="med"/>
                      <a:tailEnd type="none" w="med" len="med"/>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000" baseline="0">
                          <a:solidFill>
                            <a:srgbClr val="000000"/>
                          </a:solidFill>
                          <a:latin typeface="Arial" panose="020B0604020202020204" pitchFamily="34" charset="0"/>
                          <a:ea typeface="Arimo"/>
                          <a:cs typeface="Arimo"/>
                          <a:sym typeface="Arimo"/>
                        </a:rPr>
                        <a:t>Heroku and Docker</a:t>
                      </a:r>
                      <a:endParaRPr lang="en-US" sz="2000" baseline="0">
                        <a:latin typeface="Arial" panose="020B0604020202020204" pitchFamily="34" charset="0"/>
                      </a:endParaRPr>
                    </a:p>
                  </a:txBody>
                  <a:tcPr marT="91440" marB="91440">
                    <a:lnL w="12700" cmpd="sng">
                      <a:noFill/>
                    </a:lnL>
                    <a:lnR w="12700" cmpd="sng">
                      <a:noFill/>
                    </a:lnR>
                    <a:lnT w="12700" cap="flat" cmpd="sng" algn="ctr">
                      <a:solidFill>
                        <a:srgbClr val="29A89B"/>
                      </a:solidFill>
                      <a:prstDash val="solid"/>
                      <a:round/>
                      <a:headEnd type="none" w="med" len="med"/>
                      <a:tailEnd type="none" w="med" len="med"/>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64921627"/>
                  </a:ext>
                </a:extLst>
              </a:tr>
              <a:tr h="1795497">
                <a:tc>
                  <a:txBody>
                    <a:bodyPr/>
                    <a:lstStyle/>
                    <a:p>
                      <a:r>
                        <a:rPr lang="en-US" sz="2000" b="1">
                          <a:solidFill>
                            <a:srgbClr val="29A89B"/>
                          </a:solidFill>
                          <a:latin typeface="+mj-lt"/>
                          <a:ea typeface="Arimo Bold"/>
                          <a:cs typeface="Arimo Bold"/>
                          <a:sym typeface="Arimo Bold"/>
                        </a:rPr>
                        <a:t>Tools Leveraged</a:t>
                      </a:r>
                      <a:endParaRPr lang="en-US" sz="2000" b="1">
                        <a:latin typeface="+mj-lt"/>
                      </a:endParaRPr>
                    </a:p>
                  </a:txBody>
                  <a:tcPr marT="91440" marB="91440">
                    <a:lnL w="12700" cmpd="sng">
                      <a:noFill/>
                    </a:lnL>
                    <a:lnR w="12700" cmpd="sng">
                      <a:noFill/>
                    </a:lnR>
                    <a:lnT w="12700" cap="flat" cmpd="sng" algn="ctr">
                      <a:solidFill>
                        <a:srgbClr val="29A89B"/>
                      </a:solidFill>
                      <a:prstDash val="solid"/>
                      <a:round/>
                      <a:headEnd type="none" w="med" len="med"/>
                      <a:tailEnd type="none" w="med" len="med"/>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tc>
                  <a:txBody>
                    <a:bodyPr/>
                    <a:lstStyle/>
                    <a:p>
                      <a:pPr marL="342900" indent="-342900">
                        <a:buFont typeface="Arial" panose="020B0604020202020204" pitchFamily="34" charset="0"/>
                        <a:buChar char="•"/>
                      </a:pPr>
                      <a:r>
                        <a:rPr lang="en-US" sz="2000" baseline="0">
                          <a:solidFill>
                            <a:srgbClr val="000000"/>
                          </a:solidFill>
                          <a:latin typeface="Arial" panose="020B0604020202020204" pitchFamily="34" charset="0"/>
                          <a:ea typeface="Arimo"/>
                          <a:cs typeface="Arimo"/>
                          <a:sym typeface="Arimo"/>
                        </a:rPr>
                        <a:t>Google’s </a:t>
                      </a:r>
                      <a:r>
                        <a:rPr lang="en-US" sz="2000" baseline="0" err="1">
                          <a:solidFill>
                            <a:srgbClr val="000000"/>
                          </a:solidFill>
                          <a:latin typeface="Arial" panose="020B0604020202020204" pitchFamily="34" charset="0"/>
                          <a:ea typeface="Arimo"/>
                          <a:cs typeface="Arimo"/>
                          <a:sym typeface="Arimo"/>
                        </a:rPr>
                        <a:t>DialogFlow</a:t>
                      </a:r>
                      <a:r>
                        <a:rPr lang="en-US" sz="2000" baseline="0">
                          <a:solidFill>
                            <a:srgbClr val="000000"/>
                          </a:solidFill>
                          <a:latin typeface="Arial" panose="020B0604020202020204" pitchFamily="34" charset="0"/>
                          <a:ea typeface="Arimo"/>
                          <a:cs typeface="Arimo"/>
                          <a:sym typeface="Arimo"/>
                        </a:rPr>
                        <a:t> </a:t>
                      </a:r>
                    </a:p>
                    <a:p>
                      <a:pPr marL="342900" indent="-342900">
                        <a:buFont typeface="Arial" panose="020B0604020202020204" pitchFamily="34" charset="0"/>
                        <a:buChar char="•"/>
                      </a:pPr>
                      <a:r>
                        <a:rPr lang="en-US" sz="2000" baseline="0">
                          <a:solidFill>
                            <a:srgbClr val="000000"/>
                          </a:solidFill>
                          <a:latin typeface="Arial" panose="020B0604020202020204" pitchFamily="34" charset="0"/>
                          <a:ea typeface="Arimo"/>
                          <a:cs typeface="Arimo"/>
                          <a:sym typeface="Arimo"/>
                        </a:rPr>
                        <a:t>Python </a:t>
                      </a:r>
                    </a:p>
                    <a:p>
                      <a:pPr marL="342900" indent="-342900">
                        <a:buFont typeface="Arial" panose="020B0604020202020204" pitchFamily="34" charset="0"/>
                        <a:buChar char="•"/>
                      </a:pPr>
                      <a:r>
                        <a:rPr lang="en-US" sz="2000" baseline="0">
                          <a:solidFill>
                            <a:srgbClr val="000000"/>
                          </a:solidFill>
                          <a:latin typeface="Arial" panose="020B0604020202020204" pitchFamily="34" charset="0"/>
                          <a:ea typeface="Arimo"/>
                          <a:cs typeface="Arimo"/>
                          <a:sym typeface="Arimo"/>
                        </a:rPr>
                        <a:t>Twilio </a:t>
                      </a:r>
                    </a:p>
                    <a:p>
                      <a:pPr marL="342900" indent="-342900">
                        <a:buFont typeface="Arial" panose="020B0604020202020204" pitchFamily="34" charset="0"/>
                        <a:buChar char="•"/>
                      </a:pPr>
                      <a:r>
                        <a:rPr lang="en-US" sz="2000" baseline="0">
                          <a:solidFill>
                            <a:srgbClr val="000000"/>
                          </a:solidFill>
                          <a:latin typeface="Arial" panose="020B0604020202020204" pitchFamily="34" charset="0"/>
                          <a:ea typeface="Arimo"/>
                          <a:cs typeface="Arimo"/>
                          <a:sym typeface="Arimo"/>
                        </a:rPr>
                        <a:t>Their own curated content library</a:t>
                      </a:r>
                    </a:p>
                    <a:p>
                      <a:pPr marL="682625" indent="-342900">
                        <a:buFont typeface="Courier New" panose="02070309020205020404" pitchFamily="49" charset="0"/>
                        <a:buChar char="o"/>
                      </a:pPr>
                      <a:r>
                        <a:rPr lang="en-US" sz="2000" baseline="0">
                          <a:solidFill>
                            <a:srgbClr val="000000"/>
                          </a:solidFill>
                          <a:latin typeface="Arial" panose="020B0604020202020204" pitchFamily="34" charset="0"/>
                          <a:ea typeface="Arimo"/>
                          <a:cs typeface="Arimo"/>
                          <a:sym typeface="Arimo"/>
                        </a:rPr>
                        <a:t>Includes the development of intents to capture a series of sentiments and topics representative of current user queries</a:t>
                      </a:r>
                    </a:p>
                    <a:p>
                      <a:pPr marL="682625" indent="-342900">
                        <a:buFont typeface="Courier New" panose="02070309020205020404" pitchFamily="49" charset="0"/>
                        <a:buChar char="o"/>
                      </a:pPr>
                      <a:r>
                        <a:rPr lang="en-US" sz="2000" baseline="0">
                          <a:solidFill>
                            <a:srgbClr val="000000"/>
                          </a:solidFill>
                          <a:latin typeface="Arial" panose="020B0604020202020204" pitchFamily="34" charset="0"/>
                          <a:ea typeface="Arimo"/>
                          <a:cs typeface="Arimo"/>
                          <a:sym typeface="Arimo"/>
                        </a:rPr>
                        <a:t>Intents are core to the training data of </a:t>
                      </a:r>
                      <a:r>
                        <a:rPr lang="en-US" sz="2000" baseline="0" err="1">
                          <a:solidFill>
                            <a:srgbClr val="000000"/>
                          </a:solidFill>
                          <a:latin typeface="Arial" panose="020B0604020202020204" pitchFamily="34" charset="0"/>
                          <a:ea typeface="Arimo"/>
                          <a:cs typeface="Arimo"/>
                          <a:sym typeface="Arimo"/>
                        </a:rPr>
                        <a:t>mRelief’s</a:t>
                      </a:r>
                      <a:r>
                        <a:rPr lang="en-US" sz="2000" baseline="0">
                          <a:solidFill>
                            <a:srgbClr val="000000"/>
                          </a:solidFill>
                          <a:latin typeface="Arial" panose="020B0604020202020204" pitchFamily="34" charset="0"/>
                          <a:ea typeface="Arimo"/>
                          <a:cs typeface="Arimo"/>
                          <a:sym typeface="Arimo"/>
                        </a:rPr>
                        <a:t> chatbot</a:t>
                      </a:r>
                      <a:endParaRPr lang="en-US" sz="2000" baseline="0">
                        <a:latin typeface="Arial" panose="020B0604020202020204" pitchFamily="34" charset="0"/>
                      </a:endParaRPr>
                    </a:p>
                  </a:txBody>
                  <a:tcPr marT="91440" marB="91440">
                    <a:lnL w="12700" cmpd="sng">
                      <a:noFill/>
                    </a:lnL>
                    <a:lnR w="12700" cmpd="sng">
                      <a:noFill/>
                    </a:lnR>
                    <a:lnT w="12700" cap="flat" cmpd="sng" algn="ctr">
                      <a:solidFill>
                        <a:srgbClr val="29A89B"/>
                      </a:solidFill>
                      <a:prstDash val="solid"/>
                      <a:round/>
                      <a:headEnd type="none" w="med" len="med"/>
                      <a:tailEnd type="none" w="med" len="med"/>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08999353"/>
                  </a:ext>
                </a:extLst>
              </a:tr>
              <a:tr h="1298900">
                <a:tc>
                  <a:txBody>
                    <a:bodyPr/>
                    <a:lstStyle/>
                    <a:p>
                      <a:r>
                        <a:rPr lang="en-US" sz="2000" b="1">
                          <a:solidFill>
                            <a:srgbClr val="29A89B"/>
                          </a:solidFill>
                          <a:latin typeface="+mj-lt"/>
                          <a:ea typeface="Arimo Bold"/>
                          <a:cs typeface="Arimo Bold"/>
                          <a:sym typeface="Arimo Bold"/>
                        </a:rPr>
                        <a:t>AI Uses for SNAP Enrollment</a:t>
                      </a:r>
                      <a:endParaRPr lang="en-US" sz="2000" b="1">
                        <a:latin typeface="+mj-lt"/>
                      </a:endParaRPr>
                    </a:p>
                  </a:txBody>
                  <a:tcPr marT="91440" marB="91440">
                    <a:lnL w="12700" cmpd="sng">
                      <a:noFill/>
                    </a:lnL>
                    <a:lnR w="12700" cmpd="sng">
                      <a:noFill/>
                    </a:lnR>
                    <a:lnT w="12700" cap="flat" cmpd="sng" algn="ctr">
                      <a:solidFill>
                        <a:srgbClr val="29A89B"/>
                      </a:solidFill>
                      <a:prstDash val="solid"/>
                      <a:round/>
                      <a:headEnd type="none" w="med" len="med"/>
                      <a:tailEnd type="none" w="med" len="med"/>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tc>
                  <a:txBody>
                    <a:bodyPr/>
                    <a:lstStyle/>
                    <a:p>
                      <a:pPr marL="518160" lvl="1" indent="-259080" algn="l">
                        <a:lnSpc>
                          <a:spcPts val="2879"/>
                        </a:lnSpc>
                        <a:buFont typeface="Arial"/>
                        <a:buChar char="•"/>
                      </a:pPr>
                      <a:r>
                        <a:rPr lang="en-US" sz="2000" baseline="0">
                          <a:solidFill>
                            <a:srgbClr val="000000"/>
                          </a:solidFill>
                          <a:latin typeface="Arial" panose="020B0604020202020204" pitchFamily="34" charset="0"/>
                          <a:ea typeface="Arimo"/>
                          <a:cs typeface="Arimo"/>
                          <a:sym typeface="Arimo"/>
                        </a:rPr>
                        <a:t>Answering policy questions </a:t>
                      </a:r>
                    </a:p>
                    <a:p>
                      <a:pPr marL="518160" lvl="1" indent="-259080" algn="l">
                        <a:lnSpc>
                          <a:spcPts val="2879"/>
                        </a:lnSpc>
                        <a:buFont typeface="Arial"/>
                        <a:buChar char="•"/>
                      </a:pPr>
                      <a:r>
                        <a:rPr lang="en-US" sz="2000" baseline="0">
                          <a:solidFill>
                            <a:srgbClr val="000000"/>
                          </a:solidFill>
                          <a:latin typeface="Arial" panose="020B0604020202020204" pitchFamily="34" charset="0"/>
                          <a:ea typeface="Arimo"/>
                          <a:cs typeface="Arimo"/>
                          <a:sym typeface="Arimo"/>
                        </a:rPr>
                        <a:t>Providing enrollment support </a:t>
                      </a:r>
                    </a:p>
                    <a:p>
                      <a:pPr marL="518160" lvl="1" indent="-259080" algn="l">
                        <a:lnSpc>
                          <a:spcPts val="2879"/>
                        </a:lnSpc>
                        <a:buFont typeface="Arial"/>
                        <a:buChar char="•"/>
                      </a:pPr>
                      <a:r>
                        <a:rPr lang="en-US" sz="2000" baseline="0">
                          <a:solidFill>
                            <a:srgbClr val="000000"/>
                          </a:solidFill>
                          <a:latin typeface="Arial" panose="020B0604020202020204" pitchFamily="34" charset="0"/>
                          <a:ea typeface="Arimo"/>
                          <a:cs typeface="Arimo"/>
                          <a:sym typeface="Arimo"/>
                        </a:rPr>
                        <a:t>Giving empathetic support to SNAP applicants</a:t>
                      </a:r>
                    </a:p>
                  </a:txBody>
                  <a:tcPr marT="91440" marB="91440">
                    <a:lnL w="12700" cmpd="sng">
                      <a:noFill/>
                    </a:lnL>
                    <a:lnR w="12700" cmpd="sng">
                      <a:noFill/>
                    </a:lnR>
                    <a:lnT w="12700" cap="flat" cmpd="sng" algn="ctr">
                      <a:solidFill>
                        <a:srgbClr val="29A89B"/>
                      </a:solidFill>
                      <a:prstDash val="solid"/>
                      <a:round/>
                      <a:headEnd type="none" w="med" len="med"/>
                      <a:tailEnd type="none" w="med" len="med"/>
                    </a:lnT>
                    <a:lnB w="12700" cap="flat" cmpd="sng" algn="ctr">
                      <a:solidFill>
                        <a:srgbClr val="29A89B"/>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03399039"/>
                  </a:ext>
                </a:extLst>
              </a:tr>
            </a:tbl>
          </a:graphicData>
        </a:graphic>
      </p:graphicFrame>
      <p:sp>
        <p:nvSpPr>
          <p:cNvPr id="6" name="Rectangle 5">
            <a:extLst>
              <a:ext uri="{FF2B5EF4-FFF2-40B4-BE49-F238E27FC236}">
                <a16:creationId xmlns:a16="http://schemas.microsoft.com/office/drawing/2014/main" id="{008BD15E-AB58-6C7E-A51B-F0351D46167A}"/>
              </a:ext>
            </a:extLst>
          </p:cNvPr>
          <p:cNvSpPr/>
          <p:nvPr/>
        </p:nvSpPr>
        <p:spPr>
          <a:xfrm>
            <a:off x="13258800" y="4305300"/>
            <a:ext cx="4191000" cy="33528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lnSpc>
                <a:spcPts val="2430"/>
              </a:lnSpc>
            </a:pPr>
            <a:r>
              <a:rPr lang="en-US" sz="2000">
                <a:solidFill>
                  <a:srgbClr val="000000"/>
                </a:solidFill>
                <a:latin typeface="+mj-lt"/>
                <a:ea typeface="Arimo"/>
                <a:cs typeface="Arimo"/>
                <a:sym typeface="Arimo"/>
              </a:rPr>
              <a:t>We spent a lot of time on prompt engineering and coming up with the best data structure for our training data which led us to craft our own content library.</a:t>
            </a:r>
          </a:p>
          <a:p>
            <a:pPr algn="r">
              <a:lnSpc>
                <a:spcPts val="2430"/>
              </a:lnSpc>
            </a:pPr>
            <a:r>
              <a:rPr lang="en-US" sz="2000" i="1">
                <a:solidFill>
                  <a:srgbClr val="000000"/>
                </a:solidFill>
                <a:latin typeface="+mj-lt"/>
                <a:ea typeface="Arimo"/>
                <a:cs typeface="Arimo"/>
                <a:sym typeface="Arimo"/>
              </a:rPr>
              <a:t>~</a:t>
            </a:r>
            <a:r>
              <a:rPr lang="en-US" sz="2000" i="1">
                <a:solidFill>
                  <a:srgbClr val="000000"/>
                </a:solidFill>
                <a:latin typeface="+mj-lt"/>
                <a:ea typeface="Arimo Italics"/>
                <a:cs typeface="Arimo Italics"/>
                <a:sym typeface="Arimo Italics"/>
              </a:rPr>
              <a:t> </a:t>
            </a:r>
            <a:r>
              <a:rPr lang="en-US" sz="2000" i="1" err="1">
                <a:solidFill>
                  <a:srgbClr val="000000"/>
                </a:solidFill>
                <a:latin typeface="+mj-lt"/>
                <a:ea typeface="Arimo Italics"/>
                <a:cs typeface="Arimo Italics"/>
                <a:sym typeface="Arimo Italics"/>
              </a:rPr>
              <a:t>Dize</a:t>
            </a:r>
            <a:r>
              <a:rPr lang="en-US" sz="2000" i="1">
                <a:solidFill>
                  <a:srgbClr val="000000"/>
                </a:solidFill>
                <a:latin typeface="+mj-lt"/>
                <a:ea typeface="Arimo Italics"/>
                <a:cs typeface="Arimo Italics"/>
                <a:sym typeface="Arimo Italics"/>
              </a:rPr>
              <a:t> </a:t>
            </a:r>
            <a:r>
              <a:rPr lang="en-US" sz="2000" i="1" err="1">
                <a:solidFill>
                  <a:srgbClr val="000000"/>
                </a:solidFill>
                <a:latin typeface="+mj-lt"/>
                <a:ea typeface="Arimo Italics"/>
                <a:cs typeface="Arimo Italics"/>
                <a:sym typeface="Arimo Italics"/>
              </a:rPr>
              <a:t>Hacioglu</a:t>
            </a:r>
            <a:r>
              <a:rPr lang="en-US" sz="2000" i="1">
                <a:solidFill>
                  <a:srgbClr val="000000"/>
                </a:solidFill>
                <a:latin typeface="+mj-lt"/>
                <a:ea typeface="Arimo Italics"/>
                <a:cs typeface="Arimo Italics"/>
                <a:sym typeface="Arimo Italics"/>
              </a:rPr>
              <a:t>, </a:t>
            </a:r>
            <a:r>
              <a:rPr lang="en-US" sz="2000" i="1" err="1">
                <a:solidFill>
                  <a:srgbClr val="000000"/>
                </a:solidFill>
                <a:latin typeface="+mj-lt"/>
                <a:ea typeface="Arimo Italics"/>
                <a:cs typeface="Arimo Italics"/>
                <a:sym typeface="Arimo Italics"/>
              </a:rPr>
              <a:t>mRelief</a:t>
            </a:r>
            <a:r>
              <a:rPr lang="en-US" sz="2000" i="1">
                <a:solidFill>
                  <a:srgbClr val="000000"/>
                </a:solidFill>
                <a:latin typeface="+mj-lt"/>
                <a:ea typeface="Arimo Italics"/>
                <a:cs typeface="Arimo Italics"/>
                <a:sym typeface="Arimo Italics"/>
              </a:rPr>
              <a:t> CTO</a:t>
            </a:r>
            <a:endParaRPr lang="en-US" sz="2000" i="1">
              <a:solidFill>
                <a:srgbClr val="000000"/>
              </a:solidFill>
              <a:latin typeface="+mj-lt"/>
              <a:ea typeface="Arimo"/>
              <a:cs typeface="Arimo"/>
              <a:sym typeface="Arimo"/>
            </a:endParaRPr>
          </a:p>
        </p:txBody>
      </p:sp>
      <p:pic>
        <p:nvPicPr>
          <p:cNvPr id="8" name="Graphic 7" descr="Open quotation mark with solid fill">
            <a:extLst>
              <a:ext uri="{FF2B5EF4-FFF2-40B4-BE49-F238E27FC236}">
                <a16:creationId xmlns:a16="http://schemas.microsoft.com/office/drawing/2014/main" id="{63427DBA-9BE3-CF21-064F-AE65ADB9CB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420600" y="4567572"/>
            <a:ext cx="914400" cy="914400"/>
          </a:xfrm>
          <a:prstGeom prst="rect">
            <a:avLst/>
          </a:prstGeom>
        </p:spPr>
      </p:pic>
      <p:pic>
        <p:nvPicPr>
          <p:cNvPr id="9" name="Graphic 8" descr="Open quotation mark with solid fill">
            <a:extLst>
              <a:ext uri="{FF2B5EF4-FFF2-40B4-BE49-F238E27FC236}">
                <a16:creationId xmlns:a16="http://schemas.microsoft.com/office/drawing/2014/main" id="{66CF8C40-20DB-1409-224E-222D9BB99EA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17145000" y="5939172"/>
            <a:ext cx="914400" cy="914400"/>
          </a:xfrm>
          <a:prstGeom prst="rect">
            <a:avLst/>
          </a:prstGeom>
        </p:spPr>
      </p:pic>
      <p:sp>
        <p:nvSpPr>
          <p:cNvPr id="7" name="Rectangle: Rounded Corners 6">
            <a:extLst>
              <a:ext uri="{FF2B5EF4-FFF2-40B4-BE49-F238E27FC236}">
                <a16:creationId xmlns:a16="http://schemas.microsoft.com/office/drawing/2014/main" id="{D24CE28A-4976-FBC9-DF2F-B1B6DE62B66A}"/>
              </a:ext>
            </a:extLst>
          </p:cNvPr>
          <p:cNvSpPr/>
          <p:nvPr/>
        </p:nvSpPr>
        <p:spPr>
          <a:xfrm>
            <a:off x="1981200" y="2209800"/>
            <a:ext cx="9753600" cy="1333500"/>
          </a:xfrm>
          <a:prstGeom prst="round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00">
              <a:solidFill>
                <a:sysClr val="windowText" lastClr="000000"/>
              </a:solidFill>
            </a:endParaRPr>
          </a:p>
        </p:txBody>
      </p:sp>
      <p:sp>
        <p:nvSpPr>
          <p:cNvPr id="11" name="Freeform 11">
            <a:extLst>
              <a:ext uri="{FF2B5EF4-FFF2-40B4-BE49-F238E27FC236}">
                <a16:creationId xmlns:a16="http://schemas.microsoft.com/office/drawing/2014/main" id="{6D786C65-02CA-91C5-3B16-51BA633097BA}"/>
              </a:ext>
            </a:extLst>
          </p:cNvPr>
          <p:cNvSpPr/>
          <p:nvPr/>
        </p:nvSpPr>
        <p:spPr>
          <a:xfrm>
            <a:off x="2165314" y="2519306"/>
            <a:ext cx="2031750" cy="714487"/>
          </a:xfrm>
          <a:custGeom>
            <a:avLst/>
            <a:gdLst/>
            <a:ahLst/>
            <a:cxnLst/>
            <a:rect l="l" t="t" r="r" b="b"/>
            <a:pathLst>
              <a:path w="2031750" h="714487">
                <a:moveTo>
                  <a:pt x="0" y="0"/>
                </a:moveTo>
                <a:lnTo>
                  <a:pt x="2031750" y="0"/>
                </a:lnTo>
                <a:lnTo>
                  <a:pt x="2031750" y="714487"/>
                </a:lnTo>
                <a:lnTo>
                  <a:pt x="0" y="714487"/>
                </a:lnTo>
                <a:lnTo>
                  <a:pt x="0" y="0"/>
                </a:lnTo>
                <a:close/>
              </a:path>
            </a:pathLst>
          </a:custGeom>
          <a:blipFill>
            <a:blip r:embed="rId5"/>
            <a:stretch>
              <a:fillRect l="-1" r="-1"/>
            </a:stretch>
          </a:blipFill>
        </p:spPr>
        <p:txBody>
          <a:bodyPr/>
          <a:lstStyle/>
          <a:p>
            <a:endParaRPr lang="en-US"/>
          </a:p>
        </p:txBody>
      </p:sp>
      <p:pic>
        <p:nvPicPr>
          <p:cNvPr id="13" name="Graphic 12" descr="Chat with solid fill">
            <a:extLst>
              <a:ext uri="{FF2B5EF4-FFF2-40B4-BE49-F238E27FC236}">
                <a16:creationId xmlns:a16="http://schemas.microsoft.com/office/drawing/2014/main" id="{570F9C11-6580-D4C2-537F-C8F56E24657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4475995" y="3238500"/>
            <a:ext cx="1678405" cy="1678405"/>
          </a:xfrm>
          <a:prstGeom prst="rect">
            <a:avLst/>
          </a:prstGeom>
        </p:spPr>
      </p:pic>
    </p:spTree>
    <p:extLst>
      <p:ext uri="{BB962C8B-B14F-4D97-AF65-F5344CB8AC3E}">
        <p14:creationId xmlns:p14="http://schemas.microsoft.com/office/powerpoint/2010/main" val="25870300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BF14F-B3EC-4E94-5257-D2D4A01FE210}"/>
              </a:ext>
            </a:extLst>
          </p:cNvPr>
          <p:cNvSpPr>
            <a:spLocks noGrp="1"/>
          </p:cNvSpPr>
          <p:nvPr>
            <p:ph type="title"/>
          </p:nvPr>
        </p:nvSpPr>
        <p:spPr/>
        <p:txBody>
          <a:bodyPr>
            <a:normAutofit fontScale="90000"/>
          </a:bodyPr>
          <a:lstStyle/>
          <a:p>
            <a:r>
              <a:rPr lang="en-US"/>
              <a:t>Additional nonprofits are also implementing AI tools</a:t>
            </a:r>
          </a:p>
        </p:txBody>
      </p:sp>
      <p:sp>
        <p:nvSpPr>
          <p:cNvPr id="3" name="AutoShape 2"/>
          <p:cNvSpPr/>
          <p:nvPr/>
        </p:nvSpPr>
        <p:spPr>
          <a:xfrm>
            <a:off x="2926988" y="1856144"/>
            <a:ext cx="11858979" cy="0"/>
          </a:xfrm>
          <a:prstGeom prst="line">
            <a:avLst/>
          </a:prstGeom>
          <a:ln w="9525" cap="flat">
            <a:solidFill>
              <a:srgbClr val="29A89B"/>
            </a:solidFill>
            <a:prstDash val="solid"/>
            <a:headEnd type="none" w="sm" len="sm"/>
            <a:tailEnd type="none" w="sm" len="sm"/>
          </a:ln>
        </p:spPr>
        <p:txBody>
          <a:bodyPr/>
          <a:lstStyle/>
          <a:p>
            <a:endParaRPr lang="en-US"/>
          </a:p>
        </p:txBody>
      </p:sp>
      <p:sp>
        <p:nvSpPr>
          <p:cNvPr id="4" name="AutoShape 3"/>
          <p:cNvSpPr/>
          <p:nvPr/>
        </p:nvSpPr>
        <p:spPr>
          <a:xfrm>
            <a:off x="2926988" y="4171129"/>
            <a:ext cx="11858979" cy="0"/>
          </a:xfrm>
          <a:prstGeom prst="line">
            <a:avLst/>
          </a:prstGeom>
          <a:ln w="9525" cap="flat">
            <a:solidFill>
              <a:srgbClr val="29A89B"/>
            </a:solidFill>
            <a:prstDash val="solid"/>
            <a:headEnd type="none" w="sm" len="sm"/>
            <a:tailEnd type="none" w="sm" len="sm"/>
          </a:ln>
        </p:spPr>
        <p:txBody>
          <a:bodyPr/>
          <a:lstStyle/>
          <a:p>
            <a:endParaRPr lang="en-US"/>
          </a:p>
        </p:txBody>
      </p:sp>
      <p:sp>
        <p:nvSpPr>
          <p:cNvPr id="5" name="AutoShape 4"/>
          <p:cNvSpPr/>
          <p:nvPr/>
        </p:nvSpPr>
        <p:spPr>
          <a:xfrm flipV="1">
            <a:off x="2958857" y="6486115"/>
            <a:ext cx="11858979" cy="0"/>
          </a:xfrm>
          <a:prstGeom prst="line">
            <a:avLst/>
          </a:prstGeom>
          <a:ln w="9525" cap="flat">
            <a:solidFill>
              <a:srgbClr val="29A89B"/>
            </a:solidFill>
            <a:prstDash val="solid"/>
            <a:headEnd type="none" w="sm" len="sm"/>
            <a:tailEnd type="none" w="sm" len="sm"/>
          </a:ln>
        </p:spPr>
        <p:txBody>
          <a:bodyPr/>
          <a:lstStyle/>
          <a:p>
            <a:endParaRPr lang="en-US"/>
          </a:p>
        </p:txBody>
      </p:sp>
      <p:sp>
        <p:nvSpPr>
          <p:cNvPr id="6" name="AutoShape 5"/>
          <p:cNvSpPr/>
          <p:nvPr/>
        </p:nvSpPr>
        <p:spPr>
          <a:xfrm flipV="1">
            <a:off x="2926988" y="8801100"/>
            <a:ext cx="11858979" cy="0"/>
          </a:xfrm>
          <a:prstGeom prst="line">
            <a:avLst/>
          </a:prstGeom>
          <a:ln w="9525" cap="flat">
            <a:solidFill>
              <a:srgbClr val="29A89B"/>
            </a:solidFill>
            <a:prstDash val="solid"/>
            <a:headEnd type="none" w="sm" len="sm"/>
            <a:tailEnd type="none" w="sm" len="sm"/>
          </a:ln>
        </p:spPr>
        <p:txBody>
          <a:bodyPr/>
          <a:lstStyle/>
          <a:p>
            <a:endParaRPr lang="en-US"/>
          </a:p>
        </p:txBody>
      </p:sp>
      <p:sp>
        <p:nvSpPr>
          <p:cNvPr id="7" name="Freeform 6"/>
          <p:cNvSpPr/>
          <p:nvPr/>
        </p:nvSpPr>
        <p:spPr>
          <a:xfrm>
            <a:off x="3200400" y="2596149"/>
            <a:ext cx="2516850" cy="834975"/>
          </a:xfrm>
          <a:custGeom>
            <a:avLst/>
            <a:gdLst/>
            <a:ahLst/>
            <a:cxnLst/>
            <a:rect l="l" t="t" r="r" b="b"/>
            <a:pathLst>
              <a:path w="2516850" h="834975">
                <a:moveTo>
                  <a:pt x="0" y="0"/>
                </a:moveTo>
                <a:lnTo>
                  <a:pt x="2516850" y="0"/>
                </a:lnTo>
                <a:lnTo>
                  <a:pt x="2516850" y="834975"/>
                </a:lnTo>
                <a:lnTo>
                  <a:pt x="0" y="834975"/>
                </a:lnTo>
                <a:lnTo>
                  <a:pt x="0" y="0"/>
                </a:lnTo>
                <a:close/>
              </a:path>
            </a:pathLst>
          </a:custGeom>
          <a:blipFill>
            <a:blip r:embed="rId3"/>
            <a:stretch>
              <a:fillRect/>
            </a:stretch>
          </a:blipFill>
        </p:spPr>
        <p:txBody>
          <a:bodyPr/>
          <a:lstStyle/>
          <a:p>
            <a:endParaRPr lang="en-US"/>
          </a:p>
        </p:txBody>
      </p:sp>
      <p:sp>
        <p:nvSpPr>
          <p:cNvPr id="8" name="Freeform 7"/>
          <p:cNvSpPr/>
          <p:nvPr/>
        </p:nvSpPr>
        <p:spPr>
          <a:xfrm>
            <a:off x="3231788" y="4960599"/>
            <a:ext cx="2516852" cy="733664"/>
          </a:xfrm>
          <a:custGeom>
            <a:avLst/>
            <a:gdLst/>
            <a:ahLst/>
            <a:cxnLst/>
            <a:rect l="l" t="t" r="r" b="b"/>
            <a:pathLst>
              <a:path w="2516852" h="733664">
                <a:moveTo>
                  <a:pt x="0" y="0"/>
                </a:moveTo>
                <a:lnTo>
                  <a:pt x="2516852" y="0"/>
                </a:lnTo>
                <a:lnTo>
                  <a:pt x="2516852" y="733665"/>
                </a:lnTo>
                <a:lnTo>
                  <a:pt x="0" y="733665"/>
                </a:lnTo>
                <a:lnTo>
                  <a:pt x="0" y="0"/>
                </a:lnTo>
                <a:close/>
              </a:path>
            </a:pathLst>
          </a:custGeom>
          <a:blipFill>
            <a:blip r:embed="rId4"/>
            <a:stretch>
              <a:fillRect/>
            </a:stretch>
          </a:blipFill>
        </p:spPr>
        <p:txBody>
          <a:bodyPr/>
          <a:lstStyle/>
          <a:p>
            <a:endParaRPr lang="en-US"/>
          </a:p>
        </p:txBody>
      </p:sp>
      <p:sp>
        <p:nvSpPr>
          <p:cNvPr id="9" name="TextBox 8"/>
          <p:cNvSpPr txBox="1"/>
          <p:nvPr/>
        </p:nvSpPr>
        <p:spPr>
          <a:xfrm>
            <a:off x="6324600" y="2681023"/>
            <a:ext cx="8577056" cy="665226"/>
          </a:xfrm>
          <a:prstGeom prst="rect">
            <a:avLst/>
          </a:prstGeom>
        </p:spPr>
        <p:txBody>
          <a:bodyPr wrap="square" lIns="0" tIns="0" rIns="0" bIns="0" rtlCol="0" anchor="t">
            <a:spAutoFit/>
          </a:bodyPr>
          <a:lstStyle/>
          <a:p>
            <a:pPr>
              <a:lnSpc>
                <a:spcPts val="2592"/>
              </a:lnSpc>
            </a:pPr>
            <a:r>
              <a:rPr lang="en-US" sz="2400" dirty="0">
                <a:ea typeface="Arimo"/>
                <a:cs typeface="Arimo"/>
                <a:sym typeface="Arimo"/>
              </a:rPr>
              <a:t>Clara,</a:t>
            </a:r>
            <a:r>
              <a:rPr lang="en-US" sz="2400" dirty="0">
                <a:solidFill>
                  <a:srgbClr val="000000"/>
                </a:solidFill>
                <a:ea typeface="Arimo"/>
                <a:cs typeface="Arimo"/>
                <a:sym typeface="Arimo"/>
              </a:rPr>
              <a:t> </a:t>
            </a:r>
            <a:r>
              <a:rPr lang="en-US" sz="2400" dirty="0">
                <a:ea typeface="Arimo"/>
                <a:cs typeface="Arimo"/>
                <a:sym typeface="Arimo"/>
              </a:rPr>
              <a:t>an AI chatbot </a:t>
            </a:r>
            <a:r>
              <a:rPr lang="en-US" sz="2400" dirty="0">
                <a:solidFill>
                  <a:srgbClr val="000000"/>
                </a:solidFill>
                <a:ea typeface="Arimo"/>
                <a:cs typeface="Arimo"/>
                <a:sym typeface="Arimo"/>
              </a:rPr>
              <a:t>to answer questions about disaster relief and connect </a:t>
            </a:r>
            <a:r>
              <a:rPr lang="en-US" sz="2400" dirty="0">
                <a:ea typeface="Arimo"/>
                <a:cs typeface="Arimo"/>
                <a:sym typeface="Arimo"/>
              </a:rPr>
              <a:t>people</a:t>
            </a:r>
            <a:r>
              <a:rPr lang="en-US" sz="2400" dirty="0">
                <a:solidFill>
                  <a:srgbClr val="000000"/>
                </a:solidFill>
                <a:ea typeface="Arimo"/>
                <a:cs typeface="Arimo"/>
                <a:sym typeface="Arimo"/>
              </a:rPr>
              <a:t> with resources</a:t>
            </a:r>
          </a:p>
        </p:txBody>
      </p:sp>
      <p:sp>
        <p:nvSpPr>
          <p:cNvPr id="10" name="TextBox 9"/>
          <p:cNvSpPr txBox="1"/>
          <p:nvPr/>
        </p:nvSpPr>
        <p:spPr>
          <a:xfrm>
            <a:off x="6214899" y="4994818"/>
            <a:ext cx="8330991" cy="665226"/>
          </a:xfrm>
          <a:prstGeom prst="rect">
            <a:avLst/>
          </a:prstGeom>
        </p:spPr>
        <p:txBody>
          <a:bodyPr wrap="square" lIns="0" tIns="0" rIns="0" bIns="0" rtlCol="0" anchor="t">
            <a:spAutoFit/>
          </a:bodyPr>
          <a:lstStyle/>
          <a:p>
            <a:pPr algn="l">
              <a:lnSpc>
                <a:spcPts val="2592"/>
              </a:lnSpc>
            </a:pPr>
            <a:r>
              <a:rPr lang="en-US" sz="2400">
                <a:solidFill>
                  <a:srgbClr val="000000"/>
                </a:solidFill>
                <a:latin typeface="Arial" panose="020B0604020202020204" pitchFamily="34" charset="0"/>
                <a:ea typeface="Arimo"/>
                <a:cs typeface="Arimo"/>
                <a:sym typeface="Arimo"/>
              </a:rPr>
              <a:t>AI to analyze medical data and predict outbreaks more effectively</a:t>
            </a:r>
          </a:p>
        </p:txBody>
      </p:sp>
      <p:sp>
        <p:nvSpPr>
          <p:cNvPr id="11" name="TextBox 10"/>
          <p:cNvSpPr txBox="1"/>
          <p:nvPr/>
        </p:nvSpPr>
        <p:spPr>
          <a:xfrm>
            <a:off x="6218179" y="7276421"/>
            <a:ext cx="8433309" cy="666849"/>
          </a:xfrm>
          <a:prstGeom prst="rect">
            <a:avLst/>
          </a:prstGeom>
        </p:spPr>
        <p:txBody>
          <a:bodyPr wrap="square" lIns="0" tIns="0" rIns="0" bIns="0" rtlCol="0" anchor="t">
            <a:spAutoFit/>
          </a:bodyPr>
          <a:lstStyle/>
          <a:p>
            <a:pPr algn="l">
              <a:lnSpc>
                <a:spcPts val="2592"/>
              </a:lnSpc>
            </a:pPr>
            <a:r>
              <a:rPr lang="en-US" sz="2400">
                <a:solidFill>
                  <a:srgbClr val="000000"/>
                </a:solidFill>
                <a:latin typeface="Arial" panose="020B0604020202020204" pitchFamily="34" charset="0"/>
                <a:ea typeface="Arimo"/>
                <a:cs typeface="Arimo"/>
                <a:sym typeface="Arimo"/>
              </a:rPr>
              <a:t>AI chatbot, along with peers, to help volunteers practice providing supportive services to workers after training</a:t>
            </a:r>
          </a:p>
        </p:txBody>
      </p:sp>
      <p:sp>
        <p:nvSpPr>
          <p:cNvPr id="12" name="Freeform 11"/>
          <p:cNvSpPr/>
          <p:nvPr/>
        </p:nvSpPr>
        <p:spPr>
          <a:xfrm>
            <a:off x="3200400" y="7192358"/>
            <a:ext cx="2783250" cy="834975"/>
          </a:xfrm>
          <a:custGeom>
            <a:avLst/>
            <a:gdLst/>
            <a:ahLst/>
            <a:cxnLst/>
            <a:rect l="l" t="t" r="r" b="b"/>
            <a:pathLst>
              <a:path w="2783250" h="834975">
                <a:moveTo>
                  <a:pt x="0" y="0"/>
                </a:moveTo>
                <a:lnTo>
                  <a:pt x="2783250" y="0"/>
                </a:lnTo>
                <a:lnTo>
                  <a:pt x="2783250" y="834975"/>
                </a:lnTo>
                <a:lnTo>
                  <a:pt x="0" y="834975"/>
                </a:lnTo>
                <a:lnTo>
                  <a:pt x="0" y="0"/>
                </a:lnTo>
                <a:close/>
              </a:path>
            </a:pathLst>
          </a:custGeom>
          <a:blipFill>
            <a:blip r:embed="rId5"/>
            <a:stretch>
              <a:fillRect/>
            </a:stretch>
          </a:blipFill>
        </p:spPr>
        <p:txBody>
          <a:bodyPr/>
          <a:lstStyle/>
          <a:p>
            <a:endParaRPr lang="en-US"/>
          </a:p>
        </p:txBody>
      </p:sp>
    </p:spTree>
    <p:extLst>
      <p:ext uri="{BB962C8B-B14F-4D97-AF65-F5344CB8AC3E}">
        <p14:creationId xmlns:p14="http://schemas.microsoft.com/office/powerpoint/2010/main" val="34249320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a:extLst>
              <a:ext uri="{FF2B5EF4-FFF2-40B4-BE49-F238E27FC236}">
                <a16:creationId xmlns:a16="http://schemas.microsoft.com/office/drawing/2014/main" id="{781C94CF-D5AE-4639-C8F4-9B928B0E4A22}"/>
              </a:ext>
            </a:extLst>
          </p:cNvPr>
          <p:cNvGrpSpPr/>
          <p:nvPr/>
        </p:nvGrpSpPr>
        <p:grpSpPr>
          <a:xfrm>
            <a:off x="1639140" y="3954001"/>
            <a:ext cx="14397727" cy="1131292"/>
            <a:chOff x="0" y="0"/>
            <a:chExt cx="3791994" cy="297953"/>
          </a:xfrm>
        </p:grpSpPr>
        <p:sp>
          <p:nvSpPr>
            <p:cNvPr id="3" name="Freeform 10">
              <a:extLst>
                <a:ext uri="{FF2B5EF4-FFF2-40B4-BE49-F238E27FC236}">
                  <a16:creationId xmlns:a16="http://schemas.microsoft.com/office/drawing/2014/main" id="{3C4F8622-59DA-B2C8-D99D-DC6DA3E67523}"/>
                </a:ext>
              </a:extLst>
            </p:cNvPr>
            <p:cNvSpPr/>
            <p:nvPr/>
          </p:nvSpPr>
          <p:spPr>
            <a:xfrm>
              <a:off x="0" y="0"/>
              <a:ext cx="3791994" cy="297953"/>
            </a:xfrm>
            <a:custGeom>
              <a:avLst/>
              <a:gdLst/>
              <a:ahLst/>
              <a:cxnLst/>
              <a:rect l="l" t="t" r="r" b="b"/>
              <a:pathLst>
                <a:path w="3791994" h="297953">
                  <a:moveTo>
                    <a:pt x="0" y="0"/>
                  </a:moveTo>
                  <a:lnTo>
                    <a:pt x="3791994" y="0"/>
                  </a:lnTo>
                  <a:lnTo>
                    <a:pt x="3791994" y="297953"/>
                  </a:lnTo>
                  <a:lnTo>
                    <a:pt x="0" y="29795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4" name="TextBox 11">
              <a:extLst>
                <a:ext uri="{FF2B5EF4-FFF2-40B4-BE49-F238E27FC236}">
                  <a16:creationId xmlns:a16="http://schemas.microsoft.com/office/drawing/2014/main" id="{D89E9660-F435-5B8D-3363-83BE27D444B2}"/>
                </a:ext>
              </a:extLst>
            </p:cNvPr>
            <p:cNvSpPr txBox="1"/>
            <p:nvPr/>
          </p:nvSpPr>
          <p:spPr>
            <a:xfrm>
              <a:off x="0" y="-9525"/>
              <a:ext cx="3791994" cy="307478"/>
            </a:xfrm>
            <a:prstGeom prst="rect">
              <a:avLst/>
            </a:prstGeom>
          </p:spPr>
          <p:txBody>
            <a:bodyPr lIns="50800" tIns="50800" rIns="50800" bIns="50800" rtlCol="0" anchor="ctr"/>
            <a:lstStyle/>
            <a:p>
              <a:pPr algn="ctr">
                <a:lnSpc>
                  <a:spcPts val="3060"/>
                </a:lnSpc>
              </a:pPr>
              <a:endParaRPr/>
            </a:p>
          </p:txBody>
        </p:sp>
      </p:grpSp>
      <p:grpSp>
        <p:nvGrpSpPr>
          <p:cNvPr id="8" name="Group 15">
            <a:extLst>
              <a:ext uri="{FF2B5EF4-FFF2-40B4-BE49-F238E27FC236}">
                <a16:creationId xmlns:a16="http://schemas.microsoft.com/office/drawing/2014/main" id="{30FBEAE9-28FA-51AC-7E71-58973B2CE7A7}"/>
              </a:ext>
            </a:extLst>
          </p:cNvPr>
          <p:cNvGrpSpPr/>
          <p:nvPr/>
        </p:nvGrpSpPr>
        <p:grpSpPr>
          <a:xfrm>
            <a:off x="1612313" y="2270316"/>
            <a:ext cx="14424554" cy="1131292"/>
            <a:chOff x="0" y="0"/>
            <a:chExt cx="3799059" cy="297953"/>
          </a:xfrm>
        </p:grpSpPr>
        <p:sp>
          <p:nvSpPr>
            <p:cNvPr id="9" name="Freeform 16">
              <a:extLst>
                <a:ext uri="{FF2B5EF4-FFF2-40B4-BE49-F238E27FC236}">
                  <a16:creationId xmlns:a16="http://schemas.microsoft.com/office/drawing/2014/main" id="{E6E01149-7DBF-90B5-6B27-07CD841286F8}"/>
                </a:ext>
              </a:extLst>
            </p:cNvPr>
            <p:cNvSpPr/>
            <p:nvPr/>
          </p:nvSpPr>
          <p:spPr>
            <a:xfrm>
              <a:off x="0" y="0"/>
              <a:ext cx="3799059" cy="297953"/>
            </a:xfrm>
            <a:custGeom>
              <a:avLst/>
              <a:gdLst/>
              <a:ahLst/>
              <a:cxnLst/>
              <a:rect l="l" t="t" r="r" b="b"/>
              <a:pathLst>
                <a:path w="3799059" h="297953">
                  <a:moveTo>
                    <a:pt x="0" y="0"/>
                  </a:moveTo>
                  <a:lnTo>
                    <a:pt x="3799059" y="0"/>
                  </a:lnTo>
                  <a:lnTo>
                    <a:pt x="3799059" y="297953"/>
                  </a:lnTo>
                  <a:lnTo>
                    <a:pt x="0" y="29795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10" name="TextBox 17">
              <a:extLst>
                <a:ext uri="{FF2B5EF4-FFF2-40B4-BE49-F238E27FC236}">
                  <a16:creationId xmlns:a16="http://schemas.microsoft.com/office/drawing/2014/main" id="{AF44A8AA-B95E-E3F9-83F7-7FE7721865A5}"/>
                </a:ext>
              </a:extLst>
            </p:cNvPr>
            <p:cNvSpPr txBox="1"/>
            <p:nvPr/>
          </p:nvSpPr>
          <p:spPr>
            <a:xfrm>
              <a:off x="0" y="-9525"/>
              <a:ext cx="3799059" cy="307478"/>
            </a:xfrm>
            <a:prstGeom prst="rect">
              <a:avLst/>
            </a:prstGeom>
          </p:spPr>
          <p:txBody>
            <a:bodyPr lIns="50800" tIns="50800" rIns="50800" bIns="50800" rtlCol="0" anchor="ctr"/>
            <a:lstStyle/>
            <a:p>
              <a:pPr algn="ctr">
                <a:lnSpc>
                  <a:spcPts val="3060"/>
                </a:lnSpc>
              </a:pPr>
              <a:endParaRPr/>
            </a:p>
          </p:txBody>
        </p:sp>
      </p:grpSp>
      <p:grpSp>
        <p:nvGrpSpPr>
          <p:cNvPr id="14" name="Group 21">
            <a:extLst>
              <a:ext uri="{FF2B5EF4-FFF2-40B4-BE49-F238E27FC236}">
                <a16:creationId xmlns:a16="http://schemas.microsoft.com/office/drawing/2014/main" id="{7D2EDDAD-E610-0A1C-D5BE-72ED7626B47D}"/>
              </a:ext>
            </a:extLst>
          </p:cNvPr>
          <p:cNvGrpSpPr/>
          <p:nvPr/>
        </p:nvGrpSpPr>
        <p:grpSpPr>
          <a:xfrm>
            <a:off x="1639140" y="5635707"/>
            <a:ext cx="14397727" cy="1131292"/>
            <a:chOff x="0" y="0"/>
            <a:chExt cx="3791994" cy="297953"/>
          </a:xfrm>
        </p:grpSpPr>
        <p:sp>
          <p:nvSpPr>
            <p:cNvPr id="15" name="Freeform 22">
              <a:extLst>
                <a:ext uri="{FF2B5EF4-FFF2-40B4-BE49-F238E27FC236}">
                  <a16:creationId xmlns:a16="http://schemas.microsoft.com/office/drawing/2014/main" id="{CFDBF19C-44A1-7095-DD50-5DC8C2D7BE44}"/>
                </a:ext>
              </a:extLst>
            </p:cNvPr>
            <p:cNvSpPr/>
            <p:nvPr/>
          </p:nvSpPr>
          <p:spPr>
            <a:xfrm>
              <a:off x="0" y="0"/>
              <a:ext cx="3791994" cy="297953"/>
            </a:xfrm>
            <a:custGeom>
              <a:avLst/>
              <a:gdLst/>
              <a:ahLst/>
              <a:cxnLst/>
              <a:rect l="l" t="t" r="r" b="b"/>
              <a:pathLst>
                <a:path w="3791994" h="297953">
                  <a:moveTo>
                    <a:pt x="0" y="0"/>
                  </a:moveTo>
                  <a:lnTo>
                    <a:pt x="3791994" y="0"/>
                  </a:lnTo>
                  <a:lnTo>
                    <a:pt x="3791994" y="297953"/>
                  </a:lnTo>
                  <a:lnTo>
                    <a:pt x="0" y="29795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16" name="TextBox 23">
              <a:extLst>
                <a:ext uri="{FF2B5EF4-FFF2-40B4-BE49-F238E27FC236}">
                  <a16:creationId xmlns:a16="http://schemas.microsoft.com/office/drawing/2014/main" id="{20193E22-621A-15F2-EB40-7D19243DF12D}"/>
                </a:ext>
              </a:extLst>
            </p:cNvPr>
            <p:cNvSpPr txBox="1"/>
            <p:nvPr/>
          </p:nvSpPr>
          <p:spPr>
            <a:xfrm>
              <a:off x="0" y="-9525"/>
              <a:ext cx="3791994" cy="307478"/>
            </a:xfrm>
            <a:prstGeom prst="rect">
              <a:avLst/>
            </a:prstGeom>
          </p:spPr>
          <p:txBody>
            <a:bodyPr lIns="50800" tIns="50800" rIns="50800" bIns="50800" rtlCol="0" anchor="ctr"/>
            <a:lstStyle/>
            <a:p>
              <a:pPr algn="ctr">
                <a:lnSpc>
                  <a:spcPts val="3060"/>
                </a:lnSpc>
              </a:pPr>
              <a:endParaRPr/>
            </a:p>
          </p:txBody>
        </p:sp>
      </p:grpSp>
      <p:grpSp>
        <p:nvGrpSpPr>
          <p:cNvPr id="20" name="Group 27">
            <a:extLst>
              <a:ext uri="{FF2B5EF4-FFF2-40B4-BE49-F238E27FC236}">
                <a16:creationId xmlns:a16="http://schemas.microsoft.com/office/drawing/2014/main" id="{410269A0-3694-6BA1-C157-E9F150C1E9F3}"/>
              </a:ext>
            </a:extLst>
          </p:cNvPr>
          <p:cNvGrpSpPr/>
          <p:nvPr/>
        </p:nvGrpSpPr>
        <p:grpSpPr>
          <a:xfrm>
            <a:off x="1612313" y="7319420"/>
            <a:ext cx="14424554" cy="1131292"/>
            <a:chOff x="0" y="0"/>
            <a:chExt cx="3799059" cy="297953"/>
          </a:xfrm>
        </p:grpSpPr>
        <p:sp>
          <p:nvSpPr>
            <p:cNvPr id="21" name="Freeform 28">
              <a:extLst>
                <a:ext uri="{FF2B5EF4-FFF2-40B4-BE49-F238E27FC236}">
                  <a16:creationId xmlns:a16="http://schemas.microsoft.com/office/drawing/2014/main" id="{ABD3A648-16C5-3810-F520-C967487931C2}"/>
                </a:ext>
              </a:extLst>
            </p:cNvPr>
            <p:cNvSpPr/>
            <p:nvPr/>
          </p:nvSpPr>
          <p:spPr>
            <a:xfrm>
              <a:off x="0" y="0"/>
              <a:ext cx="3799059" cy="297953"/>
            </a:xfrm>
            <a:custGeom>
              <a:avLst/>
              <a:gdLst/>
              <a:ahLst/>
              <a:cxnLst/>
              <a:rect l="l" t="t" r="r" b="b"/>
              <a:pathLst>
                <a:path w="3799059" h="297953">
                  <a:moveTo>
                    <a:pt x="0" y="0"/>
                  </a:moveTo>
                  <a:lnTo>
                    <a:pt x="3799059" y="0"/>
                  </a:lnTo>
                  <a:lnTo>
                    <a:pt x="3799059" y="297953"/>
                  </a:lnTo>
                  <a:lnTo>
                    <a:pt x="0" y="29795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22" name="TextBox 29">
              <a:extLst>
                <a:ext uri="{FF2B5EF4-FFF2-40B4-BE49-F238E27FC236}">
                  <a16:creationId xmlns:a16="http://schemas.microsoft.com/office/drawing/2014/main" id="{A4E91FC2-BEE3-3B8E-2E44-FD9DED95FCBC}"/>
                </a:ext>
              </a:extLst>
            </p:cNvPr>
            <p:cNvSpPr txBox="1"/>
            <p:nvPr/>
          </p:nvSpPr>
          <p:spPr>
            <a:xfrm>
              <a:off x="0" y="-9525"/>
              <a:ext cx="3799059" cy="307478"/>
            </a:xfrm>
            <a:prstGeom prst="rect">
              <a:avLst/>
            </a:prstGeom>
          </p:spPr>
          <p:txBody>
            <a:bodyPr lIns="50800" tIns="50800" rIns="50800" bIns="50800" rtlCol="0" anchor="ctr"/>
            <a:lstStyle/>
            <a:p>
              <a:pPr algn="ctr">
                <a:lnSpc>
                  <a:spcPts val="3060"/>
                </a:lnSpc>
              </a:pPr>
              <a:endParaRPr/>
            </a:p>
          </p:txBody>
        </p:sp>
      </p:grpSp>
      <p:grpSp>
        <p:nvGrpSpPr>
          <p:cNvPr id="36" name="Group 35">
            <a:extLst>
              <a:ext uri="{FF2B5EF4-FFF2-40B4-BE49-F238E27FC236}">
                <a16:creationId xmlns:a16="http://schemas.microsoft.com/office/drawing/2014/main" id="{D2070509-A979-88BF-BE82-AE04A4B43FC6}"/>
              </a:ext>
            </a:extLst>
          </p:cNvPr>
          <p:cNvGrpSpPr/>
          <p:nvPr/>
        </p:nvGrpSpPr>
        <p:grpSpPr>
          <a:xfrm>
            <a:off x="1029970" y="5590118"/>
            <a:ext cx="1222469" cy="1222469"/>
            <a:chOff x="1029970" y="5364835"/>
            <a:chExt cx="1222469" cy="1222469"/>
          </a:xfrm>
        </p:grpSpPr>
        <p:sp>
          <p:nvSpPr>
            <p:cNvPr id="18" name="Freeform 25">
              <a:extLst>
                <a:ext uri="{FF2B5EF4-FFF2-40B4-BE49-F238E27FC236}">
                  <a16:creationId xmlns:a16="http://schemas.microsoft.com/office/drawing/2014/main" id="{66070B18-28B5-1CA0-E629-FD08F38BD808}"/>
                </a:ext>
              </a:extLst>
            </p:cNvPr>
            <p:cNvSpPr/>
            <p:nvPr/>
          </p:nvSpPr>
          <p:spPr>
            <a:xfrm>
              <a:off x="1029970" y="5364835"/>
              <a:ext cx="1222469" cy="122246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prstDash val="solid"/>
              <a:miter/>
            </a:ln>
          </p:spPr>
          <p:txBody>
            <a:bodyPr/>
            <a:lstStyle/>
            <a:p>
              <a:endParaRPr lang="en-US"/>
            </a:p>
          </p:txBody>
        </p:sp>
        <p:sp>
          <p:nvSpPr>
            <p:cNvPr id="26" name="Freeform 33">
              <a:extLst>
                <a:ext uri="{FF2B5EF4-FFF2-40B4-BE49-F238E27FC236}">
                  <a16:creationId xmlns:a16="http://schemas.microsoft.com/office/drawing/2014/main" id="{9ECBFD7F-7E4A-4C9D-D745-BE59540F66C6}"/>
                </a:ext>
              </a:extLst>
            </p:cNvPr>
            <p:cNvSpPr/>
            <p:nvPr/>
          </p:nvSpPr>
          <p:spPr>
            <a:xfrm>
              <a:off x="1359138" y="5735256"/>
              <a:ext cx="564131" cy="481627"/>
            </a:xfrm>
            <a:custGeom>
              <a:avLst/>
              <a:gdLst/>
              <a:ahLst/>
              <a:cxnLst/>
              <a:rect l="l" t="t" r="r" b="b"/>
              <a:pathLst>
                <a:path w="564131" h="481627">
                  <a:moveTo>
                    <a:pt x="0" y="0"/>
                  </a:moveTo>
                  <a:lnTo>
                    <a:pt x="564131" y="0"/>
                  </a:lnTo>
                  <a:lnTo>
                    <a:pt x="564131" y="481627"/>
                  </a:lnTo>
                  <a:lnTo>
                    <a:pt x="0" y="48162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grpSp>
        <p:nvGrpSpPr>
          <p:cNvPr id="35" name="Group 34">
            <a:extLst>
              <a:ext uri="{FF2B5EF4-FFF2-40B4-BE49-F238E27FC236}">
                <a16:creationId xmlns:a16="http://schemas.microsoft.com/office/drawing/2014/main" id="{1AF09CAE-2FD5-5335-5F53-A6F713C96973}"/>
              </a:ext>
            </a:extLst>
          </p:cNvPr>
          <p:cNvGrpSpPr/>
          <p:nvPr/>
        </p:nvGrpSpPr>
        <p:grpSpPr>
          <a:xfrm>
            <a:off x="1029970" y="3908413"/>
            <a:ext cx="1222469" cy="1222469"/>
            <a:chOff x="1029970" y="3683130"/>
            <a:chExt cx="1222469" cy="1222469"/>
          </a:xfrm>
        </p:grpSpPr>
        <p:sp>
          <p:nvSpPr>
            <p:cNvPr id="6" name="Freeform 13">
              <a:extLst>
                <a:ext uri="{FF2B5EF4-FFF2-40B4-BE49-F238E27FC236}">
                  <a16:creationId xmlns:a16="http://schemas.microsoft.com/office/drawing/2014/main" id="{BED3A91A-574D-207F-EA4D-66F7C9940515}"/>
                </a:ext>
              </a:extLst>
            </p:cNvPr>
            <p:cNvSpPr/>
            <p:nvPr/>
          </p:nvSpPr>
          <p:spPr>
            <a:xfrm>
              <a:off x="1029970" y="3683130"/>
              <a:ext cx="1222469" cy="122246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prstDash val="solid"/>
              <a:miter/>
            </a:ln>
          </p:spPr>
          <p:txBody>
            <a:bodyPr/>
            <a:lstStyle/>
            <a:p>
              <a:endParaRPr lang="en-US"/>
            </a:p>
          </p:txBody>
        </p:sp>
        <p:sp>
          <p:nvSpPr>
            <p:cNvPr id="27" name="Freeform 34">
              <a:extLst>
                <a:ext uri="{FF2B5EF4-FFF2-40B4-BE49-F238E27FC236}">
                  <a16:creationId xmlns:a16="http://schemas.microsoft.com/office/drawing/2014/main" id="{50BE706C-92D1-CAB9-67AF-BF5D9B724F4B}"/>
                </a:ext>
              </a:extLst>
            </p:cNvPr>
            <p:cNvSpPr/>
            <p:nvPr/>
          </p:nvSpPr>
          <p:spPr>
            <a:xfrm>
              <a:off x="1359138" y="4053551"/>
              <a:ext cx="564131" cy="481627"/>
            </a:xfrm>
            <a:custGeom>
              <a:avLst/>
              <a:gdLst/>
              <a:ahLst/>
              <a:cxnLst/>
              <a:rect l="l" t="t" r="r" b="b"/>
              <a:pathLst>
                <a:path w="564131" h="481627">
                  <a:moveTo>
                    <a:pt x="0" y="0"/>
                  </a:moveTo>
                  <a:lnTo>
                    <a:pt x="564131" y="0"/>
                  </a:lnTo>
                  <a:lnTo>
                    <a:pt x="564131" y="481627"/>
                  </a:lnTo>
                  <a:lnTo>
                    <a:pt x="0" y="48162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grpSp>
        <p:nvGrpSpPr>
          <p:cNvPr id="34" name="Group 33">
            <a:extLst>
              <a:ext uri="{FF2B5EF4-FFF2-40B4-BE49-F238E27FC236}">
                <a16:creationId xmlns:a16="http://schemas.microsoft.com/office/drawing/2014/main" id="{782C0348-1F7F-0BDC-DBBD-FA0FF97A4FFC}"/>
              </a:ext>
            </a:extLst>
          </p:cNvPr>
          <p:cNvGrpSpPr/>
          <p:nvPr/>
        </p:nvGrpSpPr>
        <p:grpSpPr>
          <a:xfrm>
            <a:off x="1029970" y="2224728"/>
            <a:ext cx="1222469" cy="1222469"/>
            <a:chOff x="1029970" y="1999445"/>
            <a:chExt cx="1222469" cy="1222469"/>
          </a:xfrm>
        </p:grpSpPr>
        <p:sp>
          <p:nvSpPr>
            <p:cNvPr id="12" name="Freeform 19">
              <a:extLst>
                <a:ext uri="{FF2B5EF4-FFF2-40B4-BE49-F238E27FC236}">
                  <a16:creationId xmlns:a16="http://schemas.microsoft.com/office/drawing/2014/main" id="{1425C56D-A246-5D7B-1EC5-81965AF299FD}"/>
                </a:ext>
              </a:extLst>
            </p:cNvPr>
            <p:cNvSpPr/>
            <p:nvPr/>
          </p:nvSpPr>
          <p:spPr>
            <a:xfrm>
              <a:off x="1029970" y="1999445"/>
              <a:ext cx="1222469" cy="122246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prstDash val="solid"/>
              <a:miter/>
            </a:ln>
          </p:spPr>
          <p:txBody>
            <a:bodyPr/>
            <a:lstStyle/>
            <a:p>
              <a:endParaRPr lang="en-US"/>
            </a:p>
          </p:txBody>
        </p:sp>
        <p:sp>
          <p:nvSpPr>
            <p:cNvPr id="28" name="Freeform 35">
              <a:extLst>
                <a:ext uri="{FF2B5EF4-FFF2-40B4-BE49-F238E27FC236}">
                  <a16:creationId xmlns:a16="http://schemas.microsoft.com/office/drawing/2014/main" id="{C9926F6D-5BC6-93CC-76E3-6180597A9334}"/>
                </a:ext>
              </a:extLst>
            </p:cNvPr>
            <p:cNvSpPr/>
            <p:nvPr/>
          </p:nvSpPr>
          <p:spPr>
            <a:xfrm>
              <a:off x="1359138" y="2369866"/>
              <a:ext cx="564131" cy="481627"/>
            </a:xfrm>
            <a:custGeom>
              <a:avLst/>
              <a:gdLst/>
              <a:ahLst/>
              <a:cxnLst/>
              <a:rect l="l" t="t" r="r" b="b"/>
              <a:pathLst>
                <a:path w="564131" h="481627">
                  <a:moveTo>
                    <a:pt x="0" y="0"/>
                  </a:moveTo>
                  <a:lnTo>
                    <a:pt x="564131" y="0"/>
                  </a:lnTo>
                  <a:lnTo>
                    <a:pt x="564131" y="481626"/>
                  </a:lnTo>
                  <a:lnTo>
                    <a:pt x="0" y="48162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grpSp>
        <p:nvGrpSpPr>
          <p:cNvPr id="37" name="Group 36">
            <a:extLst>
              <a:ext uri="{FF2B5EF4-FFF2-40B4-BE49-F238E27FC236}">
                <a16:creationId xmlns:a16="http://schemas.microsoft.com/office/drawing/2014/main" id="{2598DB1D-B46E-AE0B-D40C-56A3F26E15A8}"/>
              </a:ext>
            </a:extLst>
          </p:cNvPr>
          <p:cNvGrpSpPr/>
          <p:nvPr/>
        </p:nvGrpSpPr>
        <p:grpSpPr>
          <a:xfrm>
            <a:off x="1029970" y="7273831"/>
            <a:ext cx="1222469" cy="1222469"/>
            <a:chOff x="1029970" y="7048548"/>
            <a:chExt cx="1222469" cy="1222469"/>
          </a:xfrm>
        </p:grpSpPr>
        <p:sp>
          <p:nvSpPr>
            <p:cNvPr id="24" name="Freeform 31">
              <a:extLst>
                <a:ext uri="{FF2B5EF4-FFF2-40B4-BE49-F238E27FC236}">
                  <a16:creationId xmlns:a16="http://schemas.microsoft.com/office/drawing/2014/main" id="{84844D46-50A2-FF57-0551-C58DEA1D25C4}"/>
                </a:ext>
              </a:extLst>
            </p:cNvPr>
            <p:cNvSpPr/>
            <p:nvPr/>
          </p:nvSpPr>
          <p:spPr>
            <a:xfrm>
              <a:off x="1029970" y="7048548"/>
              <a:ext cx="1222469" cy="122246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prstDash val="solid"/>
              <a:miter/>
            </a:ln>
          </p:spPr>
          <p:txBody>
            <a:bodyPr/>
            <a:lstStyle/>
            <a:p>
              <a:endParaRPr lang="en-US"/>
            </a:p>
          </p:txBody>
        </p:sp>
        <p:sp>
          <p:nvSpPr>
            <p:cNvPr id="29" name="Freeform 36">
              <a:extLst>
                <a:ext uri="{FF2B5EF4-FFF2-40B4-BE49-F238E27FC236}">
                  <a16:creationId xmlns:a16="http://schemas.microsoft.com/office/drawing/2014/main" id="{49002F9D-C042-372A-D88B-5B00E9C76AAD}"/>
                </a:ext>
              </a:extLst>
            </p:cNvPr>
            <p:cNvSpPr/>
            <p:nvPr/>
          </p:nvSpPr>
          <p:spPr>
            <a:xfrm>
              <a:off x="1359138" y="7418969"/>
              <a:ext cx="564131" cy="481627"/>
            </a:xfrm>
            <a:custGeom>
              <a:avLst/>
              <a:gdLst/>
              <a:ahLst/>
              <a:cxnLst/>
              <a:rect l="l" t="t" r="r" b="b"/>
              <a:pathLst>
                <a:path w="564131" h="481627">
                  <a:moveTo>
                    <a:pt x="0" y="0"/>
                  </a:moveTo>
                  <a:lnTo>
                    <a:pt x="564131" y="0"/>
                  </a:lnTo>
                  <a:lnTo>
                    <a:pt x="564131" y="481627"/>
                  </a:lnTo>
                  <a:lnTo>
                    <a:pt x="0" y="48162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sp>
        <p:nvSpPr>
          <p:cNvPr id="30" name="TextBox 38">
            <a:extLst>
              <a:ext uri="{FF2B5EF4-FFF2-40B4-BE49-F238E27FC236}">
                <a16:creationId xmlns:a16="http://schemas.microsoft.com/office/drawing/2014/main" id="{4432BAFE-CD09-CDBC-1525-B610D1284CD0}"/>
              </a:ext>
            </a:extLst>
          </p:cNvPr>
          <p:cNvSpPr txBox="1"/>
          <p:nvPr/>
        </p:nvSpPr>
        <p:spPr>
          <a:xfrm>
            <a:off x="2600204" y="2441627"/>
            <a:ext cx="11113386" cy="788670"/>
          </a:xfrm>
          <a:prstGeom prst="rect">
            <a:avLst/>
          </a:prstGeom>
        </p:spPr>
        <p:txBody>
          <a:bodyPr lIns="0" tIns="0" rIns="0" bIns="0" rtlCol="0" anchor="t">
            <a:spAutoFit/>
          </a:bodyPr>
          <a:lstStyle/>
          <a:p>
            <a:pPr algn="l">
              <a:lnSpc>
                <a:spcPts val="3120"/>
              </a:lnSpc>
            </a:pPr>
            <a:r>
              <a:rPr lang="en-US" sz="2400" b="1">
                <a:solidFill>
                  <a:srgbClr val="000000"/>
                </a:solidFill>
                <a:latin typeface="+mj-lt"/>
                <a:ea typeface="Arimo Bold"/>
                <a:cs typeface="Arimo Bold"/>
                <a:sym typeface="Arimo Bold"/>
              </a:rPr>
              <a:t>Focus on human-centered design</a:t>
            </a:r>
            <a:r>
              <a:rPr lang="en-US" sz="2400" b="1">
                <a:solidFill>
                  <a:srgbClr val="000000"/>
                </a:solidFill>
                <a:latin typeface="+mj-lt"/>
                <a:ea typeface="Arimo"/>
                <a:cs typeface="Arimo"/>
                <a:sym typeface="Arimo"/>
              </a:rPr>
              <a:t> </a:t>
            </a:r>
          </a:p>
          <a:p>
            <a:pPr algn="l">
              <a:lnSpc>
                <a:spcPts val="3120"/>
              </a:lnSpc>
            </a:pPr>
            <a:r>
              <a:rPr lang="en-US" sz="2400">
                <a:solidFill>
                  <a:srgbClr val="000000"/>
                </a:solidFill>
                <a:latin typeface="+mj-lt"/>
                <a:ea typeface="Arimo"/>
                <a:cs typeface="Arimo"/>
                <a:sym typeface="Arimo"/>
              </a:rPr>
              <a:t>Ensure AI complements human expertise, not replaces it</a:t>
            </a:r>
          </a:p>
        </p:txBody>
      </p:sp>
      <p:sp>
        <p:nvSpPr>
          <p:cNvPr id="31" name="TextBox 39">
            <a:extLst>
              <a:ext uri="{FF2B5EF4-FFF2-40B4-BE49-F238E27FC236}">
                <a16:creationId xmlns:a16="http://schemas.microsoft.com/office/drawing/2014/main" id="{9EF5EF05-87D2-7F57-4B18-B0601100B30B}"/>
              </a:ext>
            </a:extLst>
          </p:cNvPr>
          <p:cNvSpPr txBox="1"/>
          <p:nvPr/>
        </p:nvSpPr>
        <p:spPr>
          <a:xfrm>
            <a:off x="2600204" y="4136786"/>
            <a:ext cx="13559700" cy="765722"/>
          </a:xfrm>
          <a:prstGeom prst="rect">
            <a:avLst/>
          </a:prstGeom>
        </p:spPr>
        <p:txBody>
          <a:bodyPr lIns="0" tIns="0" rIns="0" bIns="0" rtlCol="0" anchor="t">
            <a:spAutoFit/>
          </a:bodyPr>
          <a:lstStyle/>
          <a:p>
            <a:pPr algn="l">
              <a:lnSpc>
                <a:spcPts val="3120"/>
              </a:lnSpc>
            </a:pPr>
            <a:r>
              <a:rPr lang="en-US" sz="2400" b="1">
                <a:solidFill>
                  <a:srgbClr val="0D0D0D"/>
                </a:solidFill>
                <a:latin typeface="+mj-lt"/>
                <a:ea typeface="Arimo Bold"/>
                <a:cs typeface="Arimo Bold"/>
                <a:sym typeface="Arimo Bold"/>
              </a:rPr>
              <a:t>Use AI internally</a:t>
            </a:r>
            <a:endParaRPr lang="en-US" sz="2400" b="1">
              <a:solidFill>
                <a:srgbClr val="000000"/>
              </a:solidFill>
              <a:latin typeface="+mj-lt"/>
              <a:ea typeface="Arimo"/>
              <a:cs typeface="Arimo"/>
              <a:sym typeface="Arimo"/>
            </a:endParaRPr>
          </a:p>
          <a:p>
            <a:pPr algn="l">
              <a:lnSpc>
                <a:spcPts val="3120"/>
              </a:lnSpc>
            </a:pPr>
            <a:r>
              <a:rPr lang="en-US" sz="2400">
                <a:latin typeface="+mj-lt"/>
                <a:ea typeface="Arimo"/>
                <a:cs typeface="Arimo"/>
                <a:sym typeface="Arimo"/>
              </a:rPr>
              <a:t>Gain internal expertise </a:t>
            </a:r>
            <a:r>
              <a:rPr lang="en-US" sz="2400">
                <a:solidFill>
                  <a:srgbClr val="000000"/>
                </a:solidFill>
                <a:latin typeface="+mj-lt"/>
                <a:ea typeface="Arimo"/>
                <a:cs typeface="Arimo"/>
                <a:sym typeface="Arimo"/>
              </a:rPr>
              <a:t>before extending to the larger public</a:t>
            </a:r>
          </a:p>
        </p:txBody>
      </p:sp>
      <p:sp>
        <p:nvSpPr>
          <p:cNvPr id="32" name="TextBox 40">
            <a:extLst>
              <a:ext uri="{FF2B5EF4-FFF2-40B4-BE49-F238E27FC236}">
                <a16:creationId xmlns:a16="http://schemas.microsoft.com/office/drawing/2014/main" id="{2C422F74-3C5C-021F-2ACB-2CA52230B0C8}"/>
              </a:ext>
            </a:extLst>
          </p:cNvPr>
          <p:cNvSpPr txBox="1"/>
          <p:nvPr/>
        </p:nvSpPr>
        <p:spPr>
          <a:xfrm>
            <a:off x="2600204" y="5807017"/>
            <a:ext cx="13168970" cy="788670"/>
          </a:xfrm>
          <a:prstGeom prst="rect">
            <a:avLst/>
          </a:prstGeom>
        </p:spPr>
        <p:txBody>
          <a:bodyPr lIns="0" tIns="0" rIns="0" bIns="0" rtlCol="0" anchor="t">
            <a:spAutoFit/>
          </a:bodyPr>
          <a:lstStyle/>
          <a:p>
            <a:pPr algn="l">
              <a:lnSpc>
                <a:spcPts val="3120"/>
              </a:lnSpc>
            </a:pPr>
            <a:r>
              <a:rPr lang="en-US" sz="2400" b="1">
                <a:solidFill>
                  <a:srgbClr val="000000"/>
                </a:solidFill>
                <a:latin typeface="+mj-lt"/>
                <a:ea typeface="Arimo Bold"/>
                <a:cs typeface="Arimo Bold"/>
                <a:sym typeface="Arimo Bold"/>
              </a:rPr>
              <a:t>Start small and scale gradually</a:t>
            </a:r>
            <a:endParaRPr lang="en-US" sz="2400" b="1">
              <a:solidFill>
                <a:srgbClr val="000000"/>
              </a:solidFill>
              <a:latin typeface="+mj-lt"/>
              <a:ea typeface="Arimo"/>
              <a:cs typeface="Arimo"/>
              <a:sym typeface="Arimo"/>
            </a:endParaRPr>
          </a:p>
          <a:p>
            <a:pPr algn="l">
              <a:lnSpc>
                <a:spcPts val="3120"/>
              </a:lnSpc>
            </a:pPr>
            <a:r>
              <a:rPr lang="en-US" sz="2400">
                <a:solidFill>
                  <a:srgbClr val="000000"/>
                </a:solidFill>
                <a:latin typeface="+mj-lt"/>
                <a:ea typeface="Arimo"/>
                <a:cs typeface="Arimo"/>
                <a:sym typeface="Arimo"/>
              </a:rPr>
              <a:t>Pilot AI projects and learn from experience before large-scale implementation</a:t>
            </a:r>
          </a:p>
        </p:txBody>
      </p:sp>
      <p:sp>
        <p:nvSpPr>
          <p:cNvPr id="33" name="TextBox 41">
            <a:extLst>
              <a:ext uri="{FF2B5EF4-FFF2-40B4-BE49-F238E27FC236}">
                <a16:creationId xmlns:a16="http://schemas.microsoft.com/office/drawing/2014/main" id="{715D52F1-14A8-1DA3-562F-BAE77B87940F}"/>
              </a:ext>
            </a:extLst>
          </p:cNvPr>
          <p:cNvSpPr txBox="1"/>
          <p:nvPr/>
        </p:nvSpPr>
        <p:spPr>
          <a:xfrm>
            <a:off x="2600204" y="7502204"/>
            <a:ext cx="13168970" cy="765722"/>
          </a:xfrm>
          <a:prstGeom prst="rect">
            <a:avLst/>
          </a:prstGeom>
        </p:spPr>
        <p:txBody>
          <a:bodyPr lIns="0" tIns="0" rIns="0" bIns="0" rtlCol="0" anchor="t">
            <a:spAutoFit/>
          </a:bodyPr>
          <a:lstStyle/>
          <a:p>
            <a:pPr algn="l">
              <a:lnSpc>
                <a:spcPts val="3120"/>
              </a:lnSpc>
            </a:pPr>
            <a:r>
              <a:rPr lang="en-US" sz="2400" b="1">
                <a:solidFill>
                  <a:srgbClr val="000000"/>
                </a:solidFill>
                <a:latin typeface="+mj-lt"/>
                <a:ea typeface="Arimo Bold"/>
                <a:cs typeface="Arimo Bold"/>
                <a:sym typeface="Arimo Bold"/>
              </a:rPr>
              <a:t>Monitor and evaluate results</a:t>
            </a:r>
            <a:endParaRPr lang="en-US" sz="2400" b="1">
              <a:solidFill>
                <a:srgbClr val="29A89B"/>
              </a:solidFill>
              <a:latin typeface="+mj-lt"/>
              <a:ea typeface="Arimo Bold"/>
              <a:cs typeface="Arimo Bold"/>
              <a:sym typeface="Arimo Bold"/>
            </a:endParaRPr>
          </a:p>
          <a:p>
            <a:pPr algn="l">
              <a:lnSpc>
                <a:spcPts val="3120"/>
              </a:lnSpc>
            </a:pPr>
            <a:r>
              <a:rPr lang="en-US" sz="2400">
                <a:solidFill>
                  <a:srgbClr val="000000"/>
                </a:solidFill>
                <a:latin typeface="+mj-lt"/>
                <a:ea typeface="Arimo"/>
                <a:cs typeface="Arimo"/>
                <a:sym typeface="Arimo"/>
              </a:rPr>
              <a:t>Regularly assess the effectiveness and fairness of AI initiatives</a:t>
            </a:r>
          </a:p>
        </p:txBody>
      </p:sp>
      <p:sp>
        <p:nvSpPr>
          <p:cNvPr id="38" name="Title 37">
            <a:extLst>
              <a:ext uri="{FF2B5EF4-FFF2-40B4-BE49-F238E27FC236}">
                <a16:creationId xmlns:a16="http://schemas.microsoft.com/office/drawing/2014/main" id="{979C0859-AA69-B0C2-D8AC-9953C7A33ECA}"/>
              </a:ext>
            </a:extLst>
          </p:cNvPr>
          <p:cNvSpPr>
            <a:spLocks noGrp="1"/>
          </p:cNvSpPr>
          <p:nvPr>
            <p:ph type="title"/>
          </p:nvPr>
        </p:nvSpPr>
        <p:spPr/>
        <p:txBody>
          <a:bodyPr>
            <a:normAutofit fontScale="90000"/>
          </a:bodyPr>
          <a:lstStyle/>
          <a:p>
            <a:r>
              <a:rPr lang="en-US" dirty="0">
                <a:latin typeface="Aptos"/>
              </a:rPr>
              <a:t>Move through your AI journey step-by-step to ensure success</a:t>
            </a:r>
            <a:endParaRPr lang="en-US" dirty="0"/>
          </a:p>
        </p:txBody>
      </p:sp>
    </p:spTree>
    <p:extLst>
      <p:ext uri="{BB962C8B-B14F-4D97-AF65-F5344CB8AC3E}">
        <p14:creationId xmlns:p14="http://schemas.microsoft.com/office/powerpoint/2010/main" val="3103958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5"/>
          <p:cNvGrpSpPr/>
          <p:nvPr/>
        </p:nvGrpSpPr>
        <p:grpSpPr>
          <a:xfrm rot="-10800000">
            <a:off x="-22022" y="-40547"/>
            <a:ext cx="18295144" cy="6209719"/>
            <a:chOff x="0" y="0"/>
            <a:chExt cx="24393525" cy="8279625"/>
          </a:xfrm>
        </p:grpSpPr>
        <p:sp>
          <p:nvSpPr>
            <p:cNvPr id="6" name="Freeform 6"/>
            <p:cNvSpPr/>
            <p:nvPr/>
          </p:nvSpPr>
          <p:spPr>
            <a:xfrm>
              <a:off x="4826" y="4826"/>
              <a:ext cx="24384000" cy="8269986"/>
            </a:xfrm>
            <a:custGeom>
              <a:avLst/>
              <a:gdLst/>
              <a:ahLst/>
              <a:cxnLst/>
              <a:rect l="l" t="t" r="r" b="b"/>
              <a:pathLst>
                <a:path w="24384000" h="8269986">
                  <a:moveTo>
                    <a:pt x="24383873" y="0"/>
                  </a:moveTo>
                  <a:lnTo>
                    <a:pt x="0" y="0"/>
                  </a:lnTo>
                  <a:lnTo>
                    <a:pt x="0" y="8269986"/>
                  </a:lnTo>
                  <a:lnTo>
                    <a:pt x="24384000" y="8269986"/>
                  </a:lnTo>
                  <a:close/>
                </a:path>
              </a:pathLst>
            </a:custGeom>
            <a:solidFill>
              <a:srgbClr val="000000"/>
            </a:solidFill>
          </p:spPr>
          <p:txBody>
            <a:bodyPr/>
            <a:lstStyle/>
            <a:p>
              <a:endParaRPr lang="en-US"/>
            </a:p>
          </p:txBody>
        </p:sp>
        <p:sp>
          <p:nvSpPr>
            <p:cNvPr id="7" name="Freeform 7"/>
            <p:cNvSpPr/>
            <p:nvPr/>
          </p:nvSpPr>
          <p:spPr>
            <a:xfrm>
              <a:off x="0" y="0"/>
              <a:ext cx="24393652" cy="8279638"/>
            </a:xfrm>
            <a:custGeom>
              <a:avLst/>
              <a:gdLst/>
              <a:ahLst/>
              <a:cxnLst/>
              <a:rect l="l" t="t" r="r" b="b"/>
              <a:pathLst>
                <a:path w="24393652" h="8279638">
                  <a:moveTo>
                    <a:pt x="24388699" y="9525"/>
                  </a:moveTo>
                  <a:lnTo>
                    <a:pt x="4826" y="9525"/>
                  </a:lnTo>
                  <a:lnTo>
                    <a:pt x="4826" y="4826"/>
                  </a:lnTo>
                  <a:lnTo>
                    <a:pt x="9525" y="4826"/>
                  </a:lnTo>
                  <a:lnTo>
                    <a:pt x="9525" y="8274812"/>
                  </a:lnTo>
                  <a:lnTo>
                    <a:pt x="4826" y="8274812"/>
                  </a:lnTo>
                  <a:lnTo>
                    <a:pt x="4826" y="8269986"/>
                  </a:lnTo>
                  <a:lnTo>
                    <a:pt x="24388826" y="8269986"/>
                  </a:lnTo>
                  <a:lnTo>
                    <a:pt x="24388826" y="8274812"/>
                  </a:lnTo>
                  <a:lnTo>
                    <a:pt x="24384000" y="8274812"/>
                  </a:lnTo>
                  <a:lnTo>
                    <a:pt x="24384000" y="4826"/>
                  </a:lnTo>
                  <a:lnTo>
                    <a:pt x="24388826" y="4826"/>
                  </a:lnTo>
                  <a:lnTo>
                    <a:pt x="24388826" y="9525"/>
                  </a:lnTo>
                  <a:moveTo>
                    <a:pt x="24388826" y="0"/>
                  </a:moveTo>
                  <a:cubicBezTo>
                    <a:pt x="24391493" y="0"/>
                    <a:pt x="24393652" y="2159"/>
                    <a:pt x="24393652" y="4826"/>
                  </a:cubicBezTo>
                  <a:lnTo>
                    <a:pt x="24393652" y="8274812"/>
                  </a:lnTo>
                  <a:cubicBezTo>
                    <a:pt x="24393652" y="8277479"/>
                    <a:pt x="24391493" y="8279638"/>
                    <a:pt x="24388826" y="8279638"/>
                  </a:cubicBezTo>
                  <a:lnTo>
                    <a:pt x="4826" y="8279638"/>
                  </a:lnTo>
                  <a:cubicBezTo>
                    <a:pt x="2159" y="8279638"/>
                    <a:pt x="0" y="8277479"/>
                    <a:pt x="0" y="8274812"/>
                  </a:cubicBezTo>
                  <a:lnTo>
                    <a:pt x="0" y="4826"/>
                  </a:lnTo>
                  <a:cubicBezTo>
                    <a:pt x="0" y="2159"/>
                    <a:pt x="2159" y="0"/>
                    <a:pt x="4826" y="0"/>
                  </a:cubicBezTo>
                  <a:lnTo>
                    <a:pt x="24388826" y="0"/>
                  </a:lnTo>
                  <a:close/>
                </a:path>
              </a:pathLst>
            </a:custGeom>
            <a:solidFill>
              <a:srgbClr val="5E5E5E"/>
            </a:solidFill>
          </p:spPr>
          <p:txBody>
            <a:bodyPr/>
            <a:lstStyle/>
            <a:p>
              <a:endParaRPr lang="en-US"/>
            </a:p>
          </p:txBody>
        </p:sp>
      </p:grpSp>
      <p:sp>
        <p:nvSpPr>
          <p:cNvPr id="8" name="TextBox 8"/>
          <p:cNvSpPr txBox="1"/>
          <p:nvPr/>
        </p:nvSpPr>
        <p:spPr>
          <a:xfrm>
            <a:off x="16301950" y="9432475"/>
            <a:ext cx="1940350" cy="485350"/>
          </a:xfrm>
          <a:prstGeom prst="rect">
            <a:avLst/>
          </a:prstGeom>
        </p:spPr>
        <p:txBody>
          <a:bodyPr lIns="0" tIns="0" rIns="0" bIns="0" rtlCol="0" anchor="t">
            <a:spAutoFit/>
          </a:bodyPr>
          <a:lstStyle/>
          <a:p>
            <a:pPr algn="l">
              <a:lnSpc>
                <a:spcPts val="3060"/>
              </a:lnSpc>
            </a:pPr>
            <a:r>
              <a:rPr lang="en-US" sz="2550">
                <a:solidFill>
                  <a:srgbClr val="FFFFFF"/>
                </a:solidFill>
                <a:latin typeface="Arimo Bold"/>
                <a:ea typeface="Arimo Bold"/>
                <a:cs typeface="Arimo Bold"/>
                <a:sym typeface="Arimo Bold"/>
              </a:rPr>
              <a:t>2024</a:t>
            </a:r>
          </a:p>
        </p:txBody>
      </p:sp>
      <p:sp>
        <p:nvSpPr>
          <p:cNvPr id="9" name="TextBox 9"/>
          <p:cNvSpPr txBox="1"/>
          <p:nvPr/>
        </p:nvSpPr>
        <p:spPr>
          <a:xfrm>
            <a:off x="5470375" y="2549294"/>
            <a:ext cx="7752025" cy="1486525"/>
          </a:xfrm>
          <a:prstGeom prst="rect">
            <a:avLst/>
          </a:prstGeom>
        </p:spPr>
        <p:txBody>
          <a:bodyPr lIns="0" tIns="0" rIns="0" bIns="0" rtlCol="0" anchor="t">
            <a:spAutoFit/>
          </a:bodyPr>
          <a:lstStyle/>
          <a:p>
            <a:pPr algn="l">
              <a:lnSpc>
                <a:spcPts val="11414"/>
              </a:lnSpc>
            </a:pPr>
            <a:r>
              <a:rPr lang="en-US" sz="9512">
                <a:solidFill>
                  <a:srgbClr val="FFFFFF"/>
                </a:solidFill>
                <a:latin typeface="Arimo Bold"/>
                <a:ea typeface="Arimo Bold"/>
                <a:cs typeface="Arimo Bold"/>
                <a:sym typeface="Arimo Bold"/>
              </a:rPr>
              <a:t>THANK YOU!</a:t>
            </a:r>
          </a:p>
        </p:txBody>
      </p:sp>
      <p:sp>
        <p:nvSpPr>
          <p:cNvPr id="10" name="AutoShape 10"/>
          <p:cNvSpPr/>
          <p:nvPr/>
        </p:nvSpPr>
        <p:spPr>
          <a:xfrm rot="37566" flipV="1">
            <a:off x="13073338" y="3224718"/>
            <a:ext cx="5196002" cy="58129"/>
          </a:xfrm>
          <a:prstGeom prst="line">
            <a:avLst/>
          </a:prstGeom>
          <a:ln w="57150" cap="rnd">
            <a:solidFill>
              <a:srgbClr val="29A89B"/>
            </a:solidFill>
            <a:prstDash val="solid"/>
            <a:headEnd type="none" w="sm" len="sm"/>
            <a:tailEnd type="none" w="sm" len="sm"/>
          </a:ln>
        </p:spPr>
        <p:txBody>
          <a:bodyPr/>
          <a:lstStyle/>
          <a:p>
            <a:endParaRPr lang="en-US"/>
          </a:p>
        </p:txBody>
      </p:sp>
      <p:sp>
        <p:nvSpPr>
          <p:cNvPr id="11" name="AutoShape 11"/>
          <p:cNvSpPr/>
          <p:nvPr/>
        </p:nvSpPr>
        <p:spPr>
          <a:xfrm rot="37566" flipV="1">
            <a:off x="-18345" y="3283086"/>
            <a:ext cx="5219291" cy="56666"/>
          </a:xfrm>
          <a:prstGeom prst="line">
            <a:avLst/>
          </a:prstGeom>
          <a:ln w="57150" cap="rnd">
            <a:solidFill>
              <a:srgbClr val="29A89B"/>
            </a:solidFill>
            <a:prstDash val="solid"/>
            <a:headEnd type="none" w="sm" len="sm"/>
            <a:tailEnd type="none" w="sm" len="sm"/>
          </a:ln>
        </p:spPr>
        <p:txBody>
          <a:bodyPr/>
          <a:lstStyle/>
          <a:p>
            <a:endParaRPr lang="en-US"/>
          </a:p>
        </p:txBody>
      </p:sp>
      <p:sp>
        <p:nvSpPr>
          <p:cNvPr id="12" name="TextBox 12"/>
          <p:cNvSpPr txBox="1"/>
          <p:nvPr/>
        </p:nvSpPr>
        <p:spPr>
          <a:xfrm>
            <a:off x="2219424" y="8547363"/>
            <a:ext cx="5837050" cy="377500"/>
          </a:xfrm>
          <a:prstGeom prst="rect">
            <a:avLst/>
          </a:prstGeom>
        </p:spPr>
        <p:txBody>
          <a:bodyPr lIns="0" tIns="0" rIns="0" bIns="0" rtlCol="0" anchor="t">
            <a:spAutoFit/>
          </a:bodyPr>
          <a:lstStyle/>
          <a:p>
            <a:pPr algn="l">
              <a:lnSpc>
                <a:spcPts val="3060"/>
              </a:lnSpc>
            </a:pPr>
            <a:r>
              <a:rPr lang="en-US" sz="2550">
                <a:solidFill>
                  <a:srgbClr val="000000"/>
                </a:solidFill>
                <a:latin typeface="Arimo"/>
                <a:ea typeface="Arimo"/>
                <a:cs typeface="Arimo"/>
                <a:sym typeface="Arimo"/>
              </a:rPr>
              <a:t>https://www.anbadvisory.com/</a:t>
            </a:r>
          </a:p>
        </p:txBody>
      </p:sp>
      <p:sp>
        <p:nvSpPr>
          <p:cNvPr id="13" name="Freeform 13"/>
          <p:cNvSpPr/>
          <p:nvPr/>
        </p:nvSpPr>
        <p:spPr>
          <a:xfrm>
            <a:off x="1607794" y="8562302"/>
            <a:ext cx="411750" cy="411750"/>
          </a:xfrm>
          <a:custGeom>
            <a:avLst/>
            <a:gdLst/>
            <a:ahLst/>
            <a:cxnLst/>
            <a:rect l="l" t="t" r="r" b="b"/>
            <a:pathLst>
              <a:path w="411750" h="411750">
                <a:moveTo>
                  <a:pt x="0" y="0"/>
                </a:moveTo>
                <a:lnTo>
                  <a:pt x="411750" y="0"/>
                </a:lnTo>
                <a:lnTo>
                  <a:pt x="411750" y="411749"/>
                </a:lnTo>
                <a:lnTo>
                  <a:pt x="0" y="411749"/>
                </a:lnTo>
                <a:lnTo>
                  <a:pt x="0" y="0"/>
                </a:lnTo>
                <a:close/>
              </a:path>
            </a:pathLst>
          </a:custGeom>
          <a:blipFill>
            <a:blip r:embed="rId3"/>
            <a:stretch>
              <a:fillRect/>
            </a:stretch>
          </a:blipFill>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02702D9-9736-C74E-9A33-22888F712B92}"/>
              </a:ext>
            </a:extLst>
          </p:cNvPr>
          <p:cNvSpPr>
            <a:spLocks noGrp="1"/>
          </p:cNvSpPr>
          <p:nvPr>
            <p:ph type="title"/>
          </p:nvPr>
        </p:nvSpPr>
        <p:spPr/>
        <p:txBody>
          <a:bodyPr>
            <a:normAutofit fontScale="90000"/>
          </a:bodyPr>
          <a:lstStyle/>
          <a:p>
            <a:r>
              <a:rPr lang="en-US"/>
              <a:t>Six modules will guide you through important considerations for nonprofits when implementing AI</a:t>
            </a:r>
          </a:p>
        </p:txBody>
      </p:sp>
      <p:sp>
        <p:nvSpPr>
          <p:cNvPr id="7" name="Slide Number Placeholder 6">
            <a:extLst>
              <a:ext uri="{FF2B5EF4-FFF2-40B4-BE49-F238E27FC236}">
                <a16:creationId xmlns:a16="http://schemas.microsoft.com/office/drawing/2014/main" id="{AAF4556E-39C9-DC38-C957-A26E598E3A72}"/>
              </a:ext>
            </a:extLst>
          </p:cNvPr>
          <p:cNvSpPr>
            <a:spLocks noGrp="1"/>
          </p:cNvSpPr>
          <p:nvPr>
            <p:ph type="sldNum" idx="4294967295"/>
          </p:nvPr>
        </p:nvSpPr>
        <p:spPr>
          <a:xfrm>
            <a:off x="0" y="9810750"/>
            <a:ext cx="339725" cy="379413"/>
          </a:xfrm>
        </p:spPr>
        <p:txBody>
          <a:bodyPr/>
          <a:lstStyle/>
          <a:p>
            <a:fld id="{00000000-1234-1234-1234-123412341234}" type="slidenum">
              <a:rPr lang="en-US" smtClean="0"/>
              <a:pPr/>
              <a:t>2</a:t>
            </a:fld>
            <a:endParaRPr lang="en-US"/>
          </a:p>
        </p:txBody>
      </p:sp>
      <p:sp>
        <p:nvSpPr>
          <p:cNvPr id="11" name="Rectangle: Rounded Corners 10">
            <a:extLst>
              <a:ext uri="{FF2B5EF4-FFF2-40B4-BE49-F238E27FC236}">
                <a16:creationId xmlns:a16="http://schemas.microsoft.com/office/drawing/2014/main" id="{A60433DF-B4DD-FD9A-9066-B0164AC3B64A}"/>
              </a:ext>
            </a:extLst>
          </p:cNvPr>
          <p:cNvSpPr/>
          <p:nvPr/>
        </p:nvSpPr>
        <p:spPr>
          <a:xfrm>
            <a:off x="1257300" y="297180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a:t>Governance Framework</a:t>
            </a:r>
          </a:p>
        </p:txBody>
      </p:sp>
      <p:sp>
        <p:nvSpPr>
          <p:cNvPr id="12" name="Rectangle: Rounded Corners 11">
            <a:extLst>
              <a:ext uri="{FF2B5EF4-FFF2-40B4-BE49-F238E27FC236}">
                <a16:creationId xmlns:a16="http://schemas.microsoft.com/office/drawing/2014/main" id="{A9E9331C-8B8A-E194-C91E-DD1BD35CED88}"/>
              </a:ext>
            </a:extLst>
          </p:cNvPr>
          <p:cNvSpPr/>
          <p:nvPr/>
        </p:nvSpPr>
        <p:spPr>
          <a:xfrm>
            <a:off x="6623543" y="297180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a:t>Overarching Principles</a:t>
            </a:r>
          </a:p>
        </p:txBody>
      </p:sp>
      <p:sp>
        <p:nvSpPr>
          <p:cNvPr id="13" name="Rectangle: Rounded Corners 12">
            <a:extLst>
              <a:ext uri="{FF2B5EF4-FFF2-40B4-BE49-F238E27FC236}">
                <a16:creationId xmlns:a16="http://schemas.microsoft.com/office/drawing/2014/main" id="{02171164-A0E1-AEF1-E199-1ECCF6B8856D}"/>
              </a:ext>
            </a:extLst>
          </p:cNvPr>
          <p:cNvSpPr/>
          <p:nvPr/>
        </p:nvSpPr>
        <p:spPr>
          <a:xfrm>
            <a:off x="11989785" y="297180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a:t>Deciding on AI</a:t>
            </a:r>
          </a:p>
        </p:txBody>
      </p:sp>
      <p:sp>
        <p:nvSpPr>
          <p:cNvPr id="14" name="Rectangle: Rounded Corners 13">
            <a:extLst>
              <a:ext uri="{FF2B5EF4-FFF2-40B4-BE49-F238E27FC236}">
                <a16:creationId xmlns:a16="http://schemas.microsoft.com/office/drawing/2014/main" id="{0B27D6FC-417B-A212-EF72-D6AB9C2BA7C1}"/>
              </a:ext>
            </a:extLst>
          </p:cNvPr>
          <p:cNvSpPr/>
          <p:nvPr/>
        </p:nvSpPr>
        <p:spPr>
          <a:xfrm>
            <a:off x="1257300" y="622935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a:t>Tools Evaluation, Development, &amp; Analysis</a:t>
            </a:r>
          </a:p>
        </p:txBody>
      </p:sp>
      <p:sp>
        <p:nvSpPr>
          <p:cNvPr id="15" name="Rectangle: Rounded Corners 14">
            <a:extLst>
              <a:ext uri="{FF2B5EF4-FFF2-40B4-BE49-F238E27FC236}">
                <a16:creationId xmlns:a16="http://schemas.microsoft.com/office/drawing/2014/main" id="{420D1D86-A9FE-1FB9-2D50-C009F8504B37}"/>
              </a:ext>
            </a:extLst>
          </p:cNvPr>
          <p:cNvSpPr/>
          <p:nvPr/>
        </p:nvSpPr>
        <p:spPr>
          <a:xfrm>
            <a:off x="6623543" y="622935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a:t>Data Privacy</a:t>
            </a:r>
          </a:p>
        </p:txBody>
      </p:sp>
      <p:sp>
        <p:nvSpPr>
          <p:cNvPr id="16" name="Rectangle: Rounded Corners 15">
            <a:extLst>
              <a:ext uri="{FF2B5EF4-FFF2-40B4-BE49-F238E27FC236}">
                <a16:creationId xmlns:a16="http://schemas.microsoft.com/office/drawing/2014/main" id="{37B2A02C-F0C9-FC66-23AA-FFA79B68C6EF}"/>
              </a:ext>
            </a:extLst>
          </p:cNvPr>
          <p:cNvSpPr/>
          <p:nvPr/>
        </p:nvSpPr>
        <p:spPr>
          <a:xfrm>
            <a:off x="11989785" y="622935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a:t>Data &amp; IT Governance</a:t>
            </a:r>
          </a:p>
        </p:txBody>
      </p:sp>
      <p:sp>
        <p:nvSpPr>
          <p:cNvPr id="17" name="Oval 16">
            <a:extLst>
              <a:ext uri="{FF2B5EF4-FFF2-40B4-BE49-F238E27FC236}">
                <a16:creationId xmlns:a16="http://schemas.microsoft.com/office/drawing/2014/main" id="{E74EAB86-B042-FE80-A708-BB4A57E6D87B}"/>
              </a:ext>
            </a:extLst>
          </p:cNvPr>
          <p:cNvSpPr/>
          <p:nvPr/>
        </p:nvSpPr>
        <p:spPr>
          <a:xfrm>
            <a:off x="914400" y="26289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1</a:t>
            </a:r>
          </a:p>
        </p:txBody>
      </p:sp>
      <p:sp>
        <p:nvSpPr>
          <p:cNvPr id="18" name="Oval 17">
            <a:extLst>
              <a:ext uri="{FF2B5EF4-FFF2-40B4-BE49-F238E27FC236}">
                <a16:creationId xmlns:a16="http://schemas.microsoft.com/office/drawing/2014/main" id="{0C1D65B3-CBE6-7C3A-2EFC-2472D42C16E5}"/>
              </a:ext>
            </a:extLst>
          </p:cNvPr>
          <p:cNvSpPr/>
          <p:nvPr/>
        </p:nvSpPr>
        <p:spPr>
          <a:xfrm>
            <a:off x="6343650" y="26289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2</a:t>
            </a:r>
          </a:p>
        </p:txBody>
      </p:sp>
      <p:sp>
        <p:nvSpPr>
          <p:cNvPr id="19" name="Oval 18">
            <a:extLst>
              <a:ext uri="{FF2B5EF4-FFF2-40B4-BE49-F238E27FC236}">
                <a16:creationId xmlns:a16="http://schemas.microsoft.com/office/drawing/2014/main" id="{7DBDEDEB-BB98-1D10-5EC3-0F243CCA469D}"/>
              </a:ext>
            </a:extLst>
          </p:cNvPr>
          <p:cNvSpPr/>
          <p:nvPr/>
        </p:nvSpPr>
        <p:spPr>
          <a:xfrm>
            <a:off x="11772900" y="26289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3</a:t>
            </a:r>
          </a:p>
        </p:txBody>
      </p:sp>
      <p:sp>
        <p:nvSpPr>
          <p:cNvPr id="20" name="Oval 19">
            <a:extLst>
              <a:ext uri="{FF2B5EF4-FFF2-40B4-BE49-F238E27FC236}">
                <a16:creationId xmlns:a16="http://schemas.microsoft.com/office/drawing/2014/main" id="{C396A6FC-C8EE-F878-EFFE-6CBD6AE8D2B1}"/>
              </a:ext>
            </a:extLst>
          </p:cNvPr>
          <p:cNvSpPr/>
          <p:nvPr/>
        </p:nvSpPr>
        <p:spPr>
          <a:xfrm>
            <a:off x="914400" y="58293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6</a:t>
            </a:r>
          </a:p>
        </p:txBody>
      </p:sp>
      <p:sp>
        <p:nvSpPr>
          <p:cNvPr id="21" name="Oval 20">
            <a:extLst>
              <a:ext uri="{FF2B5EF4-FFF2-40B4-BE49-F238E27FC236}">
                <a16:creationId xmlns:a16="http://schemas.microsoft.com/office/drawing/2014/main" id="{80214D19-C645-BC53-B1F4-AA4D89BE4132}"/>
              </a:ext>
            </a:extLst>
          </p:cNvPr>
          <p:cNvSpPr/>
          <p:nvPr/>
        </p:nvSpPr>
        <p:spPr>
          <a:xfrm>
            <a:off x="6343650" y="58293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5</a:t>
            </a:r>
          </a:p>
        </p:txBody>
      </p:sp>
      <p:sp>
        <p:nvSpPr>
          <p:cNvPr id="22" name="Oval 21">
            <a:extLst>
              <a:ext uri="{FF2B5EF4-FFF2-40B4-BE49-F238E27FC236}">
                <a16:creationId xmlns:a16="http://schemas.microsoft.com/office/drawing/2014/main" id="{0F009F5F-39C5-9566-EB5C-24D30325AF62}"/>
              </a:ext>
            </a:extLst>
          </p:cNvPr>
          <p:cNvSpPr/>
          <p:nvPr/>
        </p:nvSpPr>
        <p:spPr>
          <a:xfrm>
            <a:off x="11772900" y="58293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4</a:t>
            </a:r>
          </a:p>
        </p:txBody>
      </p:sp>
      <p:sp>
        <p:nvSpPr>
          <p:cNvPr id="23" name="Arrow: Right 22">
            <a:extLst>
              <a:ext uri="{FF2B5EF4-FFF2-40B4-BE49-F238E27FC236}">
                <a16:creationId xmlns:a16="http://schemas.microsoft.com/office/drawing/2014/main" id="{430C48F8-14B8-A5F5-147F-C56A88828A44}"/>
              </a:ext>
            </a:extLst>
          </p:cNvPr>
          <p:cNvSpPr/>
          <p:nvPr/>
        </p:nvSpPr>
        <p:spPr>
          <a:xfrm>
            <a:off x="5600701" y="3524250"/>
            <a:ext cx="559784" cy="47625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4" name="Arrow: Right 23">
            <a:extLst>
              <a:ext uri="{FF2B5EF4-FFF2-40B4-BE49-F238E27FC236}">
                <a16:creationId xmlns:a16="http://schemas.microsoft.com/office/drawing/2014/main" id="{5E649AD9-56F7-CAA4-18F4-E35ADA4424C9}"/>
              </a:ext>
            </a:extLst>
          </p:cNvPr>
          <p:cNvSpPr/>
          <p:nvPr/>
        </p:nvSpPr>
        <p:spPr>
          <a:xfrm>
            <a:off x="11087101" y="3524250"/>
            <a:ext cx="559784" cy="47625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5" name="Arrow: Right 24">
            <a:extLst>
              <a:ext uri="{FF2B5EF4-FFF2-40B4-BE49-F238E27FC236}">
                <a16:creationId xmlns:a16="http://schemas.microsoft.com/office/drawing/2014/main" id="{19CDB967-4C9A-B0FA-68C4-4605861F2E22}"/>
              </a:ext>
            </a:extLst>
          </p:cNvPr>
          <p:cNvSpPr/>
          <p:nvPr/>
        </p:nvSpPr>
        <p:spPr>
          <a:xfrm flipH="1">
            <a:off x="5772151" y="6781800"/>
            <a:ext cx="559784" cy="47625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6" name="Arrow: Right 25">
            <a:extLst>
              <a:ext uri="{FF2B5EF4-FFF2-40B4-BE49-F238E27FC236}">
                <a16:creationId xmlns:a16="http://schemas.microsoft.com/office/drawing/2014/main" id="{0A5AB23A-835A-D91E-C825-10023453B5DC}"/>
              </a:ext>
            </a:extLst>
          </p:cNvPr>
          <p:cNvSpPr/>
          <p:nvPr/>
        </p:nvSpPr>
        <p:spPr>
          <a:xfrm flipH="1">
            <a:off x="11075385" y="6781800"/>
            <a:ext cx="559784" cy="47625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7" name="Arrow: U-Turn 26">
            <a:extLst>
              <a:ext uri="{FF2B5EF4-FFF2-40B4-BE49-F238E27FC236}">
                <a16:creationId xmlns:a16="http://schemas.microsoft.com/office/drawing/2014/main" id="{B0A63844-1F13-518D-3A58-CF80F22BE9A3}"/>
              </a:ext>
            </a:extLst>
          </p:cNvPr>
          <p:cNvSpPr/>
          <p:nvPr/>
        </p:nvSpPr>
        <p:spPr>
          <a:xfrm rot="5400000">
            <a:off x="15897225" y="5076825"/>
            <a:ext cx="2495550" cy="914400"/>
          </a:xfrm>
          <a:prstGeom prst="uturn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endParaRPr>
          </a:p>
        </p:txBody>
      </p:sp>
      <p:sp>
        <p:nvSpPr>
          <p:cNvPr id="28" name="Rectangle: Rounded Corners 27">
            <a:extLst>
              <a:ext uri="{FF2B5EF4-FFF2-40B4-BE49-F238E27FC236}">
                <a16:creationId xmlns:a16="http://schemas.microsoft.com/office/drawing/2014/main" id="{A23DBF9D-F966-5D00-5584-9632A9E73BB5}"/>
              </a:ext>
            </a:extLst>
          </p:cNvPr>
          <p:cNvSpPr/>
          <p:nvPr/>
        </p:nvSpPr>
        <p:spPr>
          <a:xfrm>
            <a:off x="762001" y="5611460"/>
            <a:ext cx="4800600" cy="2762250"/>
          </a:xfrm>
          <a:prstGeom prst="roundRect">
            <a:avLst/>
          </a:prstGeom>
          <a:noFill/>
          <a:ln w="3810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9" name="Rectangle 28">
            <a:extLst>
              <a:ext uri="{FF2B5EF4-FFF2-40B4-BE49-F238E27FC236}">
                <a16:creationId xmlns:a16="http://schemas.microsoft.com/office/drawing/2014/main" id="{23473321-4A57-2849-993B-DC2D294CB943}"/>
              </a:ext>
            </a:extLst>
          </p:cNvPr>
          <p:cNvSpPr/>
          <p:nvPr/>
        </p:nvSpPr>
        <p:spPr>
          <a:xfrm>
            <a:off x="2362199" y="7687910"/>
            <a:ext cx="1994235" cy="4762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100" b="1">
                <a:solidFill>
                  <a:schemeClr val="accent2">
                    <a:lumMod val="50000"/>
                  </a:schemeClr>
                </a:solidFill>
              </a:rPr>
              <a:t>You Are Here</a:t>
            </a:r>
          </a:p>
        </p:txBody>
      </p:sp>
    </p:spTree>
    <p:extLst>
      <p:ext uri="{BB962C8B-B14F-4D97-AF65-F5344CB8AC3E}">
        <p14:creationId xmlns:p14="http://schemas.microsoft.com/office/powerpoint/2010/main" val="2664763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B5E56-0AD6-5CCE-A8BF-2BF0D0088BDA}"/>
              </a:ext>
            </a:extLst>
          </p:cNvPr>
          <p:cNvSpPr>
            <a:spLocks noGrp="1"/>
          </p:cNvSpPr>
          <p:nvPr>
            <p:ph type="title"/>
          </p:nvPr>
        </p:nvSpPr>
        <p:spPr/>
        <p:txBody>
          <a:bodyPr>
            <a:noAutofit/>
          </a:bodyPr>
          <a:lstStyle/>
          <a:p>
            <a:r>
              <a:rPr lang="en-US" sz="4500"/>
              <a:t>At the end of this module, you will…</a:t>
            </a:r>
          </a:p>
        </p:txBody>
      </p:sp>
      <p:graphicFrame>
        <p:nvGraphicFramePr>
          <p:cNvPr id="4" name="Diagram 3">
            <a:extLst>
              <a:ext uri="{FF2B5EF4-FFF2-40B4-BE49-F238E27FC236}">
                <a16:creationId xmlns:a16="http://schemas.microsoft.com/office/drawing/2014/main" id="{405DFD1E-7CE4-280C-A034-367CA55B359C}"/>
              </a:ext>
            </a:extLst>
          </p:cNvPr>
          <p:cNvGraphicFramePr/>
          <p:nvPr/>
        </p:nvGraphicFramePr>
        <p:xfrm>
          <a:off x="800100" y="2343150"/>
          <a:ext cx="12192000" cy="617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37237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CB566-A2E5-C0C9-BD0C-2EC56FEC142C}"/>
              </a:ext>
            </a:extLst>
          </p:cNvPr>
          <p:cNvSpPr>
            <a:spLocks noGrp="1"/>
          </p:cNvSpPr>
          <p:nvPr>
            <p:ph type="title"/>
          </p:nvPr>
        </p:nvSpPr>
        <p:spPr/>
        <p:txBody>
          <a:bodyPr>
            <a:normAutofit fontScale="90000"/>
          </a:bodyPr>
          <a:lstStyle/>
          <a:p>
            <a:r>
              <a:rPr lang="en-US"/>
              <a:t>Selection of AI tools involves the evaluation of several critical factors</a:t>
            </a:r>
          </a:p>
        </p:txBody>
      </p:sp>
      <p:sp>
        <p:nvSpPr>
          <p:cNvPr id="10" name="Freeform 10"/>
          <p:cNvSpPr/>
          <p:nvPr/>
        </p:nvSpPr>
        <p:spPr>
          <a:xfrm>
            <a:off x="1809855" y="2845500"/>
            <a:ext cx="313315" cy="347306"/>
          </a:xfrm>
          <a:custGeom>
            <a:avLst/>
            <a:gdLst/>
            <a:ahLst/>
            <a:cxnLst/>
            <a:rect l="l" t="t" r="r" b="b"/>
            <a:pathLst>
              <a:path w="313315" h="347306">
                <a:moveTo>
                  <a:pt x="0" y="0"/>
                </a:moveTo>
                <a:lnTo>
                  <a:pt x="313315" y="0"/>
                </a:lnTo>
                <a:lnTo>
                  <a:pt x="313315" y="347306"/>
                </a:lnTo>
                <a:lnTo>
                  <a:pt x="0" y="34730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13" name="TextBox 13"/>
          <p:cNvSpPr txBox="1"/>
          <p:nvPr/>
        </p:nvSpPr>
        <p:spPr>
          <a:xfrm>
            <a:off x="2359654" y="2753596"/>
            <a:ext cx="8351625" cy="512064"/>
          </a:xfrm>
          <a:prstGeom prst="rect">
            <a:avLst/>
          </a:prstGeom>
        </p:spPr>
        <p:txBody>
          <a:bodyPr lIns="0" tIns="0" rIns="0" bIns="0" rtlCol="0" anchor="t">
            <a:spAutoFit/>
          </a:bodyPr>
          <a:lstStyle/>
          <a:p>
            <a:pPr algn="l">
              <a:lnSpc>
                <a:spcPts val="1134"/>
              </a:lnSpc>
            </a:pPr>
            <a:endParaRPr/>
          </a:p>
          <a:p>
            <a:pPr algn="l">
              <a:lnSpc>
                <a:spcPts val="2592"/>
              </a:lnSpc>
            </a:pPr>
            <a:r>
              <a:rPr lang="en-US" sz="2400">
                <a:solidFill>
                  <a:srgbClr val="000000"/>
                </a:solidFill>
                <a:latin typeface="Arial"/>
                <a:ea typeface="Arial"/>
                <a:cs typeface="Arial"/>
                <a:sym typeface="Arial"/>
              </a:rPr>
              <a:t>Development environments</a:t>
            </a:r>
          </a:p>
        </p:txBody>
      </p:sp>
      <p:sp>
        <p:nvSpPr>
          <p:cNvPr id="15" name="Freeform 15"/>
          <p:cNvSpPr/>
          <p:nvPr/>
        </p:nvSpPr>
        <p:spPr>
          <a:xfrm>
            <a:off x="1809855" y="3538613"/>
            <a:ext cx="313315" cy="347306"/>
          </a:xfrm>
          <a:custGeom>
            <a:avLst/>
            <a:gdLst/>
            <a:ahLst/>
            <a:cxnLst/>
            <a:rect l="l" t="t" r="r" b="b"/>
            <a:pathLst>
              <a:path w="313315" h="347306">
                <a:moveTo>
                  <a:pt x="0" y="0"/>
                </a:moveTo>
                <a:lnTo>
                  <a:pt x="313315" y="0"/>
                </a:lnTo>
                <a:lnTo>
                  <a:pt x="313315" y="347306"/>
                </a:lnTo>
                <a:lnTo>
                  <a:pt x="0" y="34730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16" name="TextBox 16"/>
          <p:cNvSpPr txBox="1"/>
          <p:nvPr/>
        </p:nvSpPr>
        <p:spPr>
          <a:xfrm>
            <a:off x="2359654" y="3510938"/>
            <a:ext cx="8351625" cy="379476"/>
          </a:xfrm>
          <a:prstGeom prst="rect">
            <a:avLst/>
          </a:prstGeom>
        </p:spPr>
        <p:txBody>
          <a:bodyPr lIns="0" tIns="0" rIns="0" bIns="0" rtlCol="0" anchor="t">
            <a:spAutoFit/>
          </a:bodyPr>
          <a:lstStyle/>
          <a:p>
            <a:pPr algn="l">
              <a:lnSpc>
                <a:spcPts val="2592"/>
              </a:lnSpc>
            </a:pPr>
            <a:r>
              <a:rPr lang="en-US" sz="2400">
                <a:solidFill>
                  <a:srgbClr val="000000"/>
                </a:solidFill>
                <a:latin typeface="Arial"/>
                <a:ea typeface="Arial"/>
                <a:cs typeface="Arial"/>
                <a:sym typeface="Arial"/>
              </a:rPr>
              <a:t>Infrastructure</a:t>
            </a:r>
          </a:p>
        </p:txBody>
      </p:sp>
      <p:sp>
        <p:nvSpPr>
          <p:cNvPr id="17" name="Freeform 17"/>
          <p:cNvSpPr/>
          <p:nvPr/>
        </p:nvSpPr>
        <p:spPr>
          <a:xfrm>
            <a:off x="1809855" y="4231726"/>
            <a:ext cx="313315" cy="347306"/>
          </a:xfrm>
          <a:custGeom>
            <a:avLst/>
            <a:gdLst/>
            <a:ahLst/>
            <a:cxnLst/>
            <a:rect l="l" t="t" r="r" b="b"/>
            <a:pathLst>
              <a:path w="313315" h="347306">
                <a:moveTo>
                  <a:pt x="0" y="0"/>
                </a:moveTo>
                <a:lnTo>
                  <a:pt x="313315" y="0"/>
                </a:lnTo>
                <a:lnTo>
                  <a:pt x="313315" y="347305"/>
                </a:lnTo>
                <a:lnTo>
                  <a:pt x="0" y="34730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18" name="TextBox 18"/>
          <p:cNvSpPr txBox="1"/>
          <p:nvPr/>
        </p:nvSpPr>
        <p:spPr>
          <a:xfrm>
            <a:off x="2359654" y="4222001"/>
            <a:ext cx="8351625" cy="379476"/>
          </a:xfrm>
          <a:prstGeom prst="rect">
            <a:avLst/>
          </a:prstGeom>
        </p:spPr>
        <p:txBody>
          <a:bodyPr lIns="0" tIns="0" rIns="0" bIns="0" rtlCol="0" anchor="t">
            <a:spAutoFit/>
          </a:bodyPr>
          <a:lstStyle/>
          <a:p>
            <a:pPr algn="l">
              <a:lnSpc>
                <a:spcPts val="2592"/>
              </a:lnSpc>
            </a:pPr>
            <a:r>
              <a:rPr lang="en-US" sz="2400">
                <a:solidFill>
                  <a:srgbClr val="000000"/>
                </a:solidFill>
                <a:latin typeface="Arial"/>
                <a:ea typeface="Arial"/>
                <a:cs typeface="Arial"/>
                <a:sym typeface="Arial"/>
              </a:rPr>
              <a:t>Data management</a:t>
            </a:r>
          </a:p>
        </p:txBody>
      </p:sp>
      <p:sp>
        <p:nvSpPr>
          <p:cNvPr id="19" name="Freeform 19"/>
          <p:cNvSpPr/>
          <p:nvPr/>
        </p:nvSpPr>
        <p:spPr>
          <a:xfrm>
            <a:off x="1809855" y="4924839"/>
            <a:ext cx="313315" cy="347306"/>
          </a:xfrm>
          <a:custGeom>
            <a:avLst/>
            <a:gdLst/>
            <a:ahLst/>
            <a:cxnLst/>
            <a:rect l="l" t="t" r="r" b="b"/>
            <a:pathLst>
              <a:path w="313315" h="347306">
                <a:moveTo>
                  <a:pt x="0" y="0"/>
                </a:moveTo>
                <a:lnTo>
                  <a:pt x="313315" y="0"/>
                </a:lnTo>
                <a:lnTo>
                  <a:pt x="313315" y="347305"/>
                </a:lnTo>
                <a:lnTo>
                  <a:pt x="0" y="34730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20" name="TextBox 20"/>
          <p:cNvSpPr txBox="1"/>
          <p:nvPr/>
        </p:nvSpPr>
        <p:spPr>
          <a:xfrm>
            <a:off x="2359654" y="4934852"/>
            <a:ext cx="8351625" cy="379476"/>
          </a:xfrm>
          <a:prstGeom prst="rect">
            <a:avLst/>
          </a:prstGeom>
        </p:spPr>
        <p:txBody>
          <a:bodyPr lIns="0" tIns="0" rIns="0" bIns="0" rtlCol="0" anchor="t">
            <a:spAutoFit/>
          </a:bodyPr>
          <a:lstStyle/>
          <a:p>
            <a:pPr algn="l">
              <a:lnSpc>
                <a:spcPts val="2592"/>
              </a:lnSpc>
            </a:pPr>
            <a:r>
              <a:rPr lang="en-US" sz="2400">
                <a:solidFill>
                  <a:srgbClr val="000000"/>
                </a:solidFill>
                <a:latin typeface="Arial"/>
                <a:ea typeface="Arial"/>
                <a:cs typeface="Arial"/>
                <a:sym typeface="Arial"/>
              </a:rPr>
              <a:t>Data manipulation and visualization</a:t>
            </a:r>
          </a:p>
        </p:txBody>
      </p:sp>
      <p:sp>
        <p:nvSpPr>
          <p:cNvPr id="21" name="Freeform 21"/>
          <p:cNvSpPr/>
          <p:nvPr/>
        </p:nvSpPr>
        <p:spPr>
          <a:xfrm>
            <a:off x="1809855" y="5617952"/>
            <a:ext cx="313315" cy="347306"/>
          </a:xfrm>
          <a:custGeom>
            <a:avLst/>
            <a:gdLst/>
            <a:ahLst/>
            <a:cxnLst/>
            <a:rect l="l" t="t" r="r" b="b"/>
            <a:pathLst>
              <a:path w="313315" h="347306">
                <a:moveTo>
                  <a:pt x="0" y="0"/>
                </a:moveTo>
                <a:lnTo>
                  <a:pt x="313315" y="0"/>
                </a:lnTo>
                <a:lnTo>
                  <a:pt x="313315" y="347305"/>
                </a:lnTo>
                <a:lnTo>
                  <a:pt x="0" y="34730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22" name="TextBox 22"/>
          <p:cNvSpPr txBox="1"/>
          <p:nvPr/>
        </p:nvSpPr>
        <p:spPr>
          <a:xfrm>
            <a:off x="2359654" y="5598902"/>
            <a:ext cx="8351625" cy="379476"/>
          </a:xfrm>
          <a:prstGeom prst="rect">
            <a:avLst/>
          </a:prstGeom>
        </p:spPr>
        <p:txBody>
          <a:bodyPr lIns="0" tIns="0" rIns="0" bIns="0" rtlCol="0" anchor="t">
            <a:spAutoFit/>
          </a:bodyPr>
          <a:lstStyle/>
          <a:p>
            <a:pPr algn="l">
              <a:lnSpc>
                <a:spcPts val="2592"/>
              </a:lnSpc>
            </a:pPr>
            <a:r>
              <a:rPr lang="en-US" sz="2400">
                <a:solidFill>
                  <a:srgbClr val="000000"/>
                </a:solidFill>
                <a:latin typeface="Arial"/>
                <a:ea typeface="Arial"/>
                <a:cs typeface="Arial"/>
                <a:sym typeface="Arial"/>
              </a:rPr>
              <a:t>Computing power technologies</a:t>
            </a:r>
          </a:p>
        </p:txBody>
      </p:sp>
      <p:sp>
        <p:nvSpPr>
          <p:cNvPr id="4" name="Freeform 9">
            <a:extLst>
              <a:ext uri="{FF2B5EF4-FFF2-40B4-BE49-F238E27FC236}">
                <a16:creationId xmlns:a16="http://schemas.microsoft.com/office/drawing/2014/main" id="{30317C19-5DF2-BA6F-3F8F-BA950368681F}"/>
              </a:ext>
            </a:extLst>
          </p:cNvPr>
          <p:cNvSpPr/>
          <p:nvPr/>
        </p:nvSpPr>
        <p:spPr>
          <a:xfrm>
            <a:off x="9681787" y="2400300"/>
            <a:ext cx="6781118" cy="4183688"/>
          </a:xfrm>
          <a:custGeom>
            <a:avLst/>
            <a:gdLst/>
            <a:ahLst/>
            <a:cxnLst/>
            <a:rect l="l" t="t" r="r" b="b"/>
            <a:pathLst>
              <a:path w="6781118" h="4183688">
                <a:moveTo>
                  <a:pt x="0" y="0"/>
                </a:moveTo>
                <a:lnTo>
                  <a:pt x="6781118" y="0"/>
                </a:lnTo>
                <a:lnTo>
                  <a:pt x="6781118" y="4183687"/>
                </a:lnTo>
                <a:lnTo>
                  <a:pt x="0" y="4183687"/>
                </a:lnTo>
                <a:lnTo>
                  <a:pt x="0" y="0"/>
                </a:lnTo>
                <a:close/>
              </a:path>
            </a:pathLst>
          </a:custGeom>
          <a:blipFill>
            <a:blip r:embed="rId5"/>
            <a:stretch>
              <a:fillRect/>
            </a:stretch>
          </a:blipFill>
        </p:spPr>
        <p:txBody>
          <a:bodyPr/>
          <a:lstStyle/>
          <a:p>
            <a:endParaRPr lang="en-US"/>
          </a:p>
        </p:txBody>
      </p:sp>
      <p:sp>
        <p:nvSpPr>
          <p:cNvPr id="5" name="TextBox 14">
            <a:extLst>
              <a:ext uri="{FF2B5EF4-FFF2-40B4-BE49-F238E27FC236}">
                <a16:creationId xmlns:a16="http://schemas.microsoft.com/office/drawing/2014/main" id="{492E7EDC-54B4-EC78-101F-73CFD00088B6}"/>
              </a:ext>
            </a:extLst>
          </p:cNvPr>
          <p:cNvSpPr txBox="1"/>
          <p:nvPr/>
        </p:nvSpPr>
        <p:spPr>
          <a:xfrm>
            <a:off x="1811867" y="8516792"/>
            <a:ext cx="14108414" cy="287130"/>
          </a:xfrm>
          <a:prstGeom prst="rect">
            <a:avLst/>
          </a:prstGeom>
        </p:spPr>
        <p:txBody>
          <a:bodyPr lIns="0" tIns="0" rIns="0" bIns="0" rtlCol="0" anchor="t">
            <a:spAutoFit/>
          </a:bodyPr>
          <a:lstStyle/>
          <a:p>
            <a:pPr algn="l">
              <a:lnSpc>
                <a:spcPts val="2483"/>
              </a:lnSpc>
            </a:pPr>
            <a:r>
              <a:rPr lang="en-US" sz="1600" u="sng">
                <a:solidFill>
                  <a:srgbClr val="0000FF"/>
                </a:solidFill>
                <a:latin typeface="Arimo"/>
                <a:ea typeface="Arimo"/>
                <a:cs typeface="Arimo"/>
                <a:sym typeface="Arimo"/>
                <a:hlinkClick r:id="rId6" tooltip="https://coe.gsa.gov/coe/ai-guide-for-government/tools-capabilities-services/index.html"/>
              </a:rPr>
              <a:t>The Center of Excellence</a:t>
            </a:r>
            <a:r>
              <a:rPr lang="en-US" sz="1600">
                <a:solidFill>
                  <a:srgbClr val="000000"/>
                </a:solidFill>
                <a:latin typeface="Arimo"/>
                <a:ea typeface="Arimo"/>
                <a:cs typeface="Arimo"/>
                <a:sym typeface="Arimo"/>
              </a:rPr>
              <a:t>  describes the process of selecting what tools to use for AI purposes with the following criteria above.</a:t>
            </a:r>
          </a:p>
        </p:txBody>
      </p:sp>
    </p:spTree>
    <p:extLst>
      <p:ext uri="{BB962C8B-B14F-4D97-AF65-F5344CB8AC3E}">
        <p14:creationId xmlns:p14="http://schemas.microsoft.com/office/powerpoint/2010/main" val="3930195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1DB910C8-B6E0-611E-9A19-BBF7F04C047B}"/>
              </a:ext>
            </a:extLst>
          </p:cNvPr>
          <p:cNvGrpSpPr/>
          <p:nvPr/>
        </p:nvGrpSpPr>
        <p:grpSpPr>
          <a:xfrm>
            <a:off x="8869945" y="6871643"/>
            <a:ext cx="8882806" cy="1167457"/>
            <a:chOff x="0" y="-9525"/>
            <a:chExt cx="2512782" cy="307478"/>
          </a:xfrm>
        </p:grpSpPr>
        <p:sp>
          <p:nvSpPr>
            <p:cNvPr id="3" name="Freeform 3">
              <a:extLst>
                <a:ext uri="{FF2B5EF4-FFF2-40B4-BE49-F238E27FC236}">
                  <a16:creationId xmlns:a16="http://schemas.microsoft.com/office/drawing/2014/main" id="{06C089FD-8C40-03CF-2503-DCEA31355A7A}"/>
                </a:ext>
              </a:extLst>
            </p:cNvPr>
            <p:cNvSpPr/>
            <p:nvPr/>
          </p:nvSpPr>
          <p:spPr>
            <a:xfrm>
              <a:off x="0" y="0"/>
              <a:ext cx="2512782" cy="297953"/>
            </a:xfrm>
            <a:custGeom>
              <a:avLst/>
              <a:gdLst/>
              <a:ahLst/>
              <a:cxnLst/>
              <a:rect l="l" t="t" r="r" b="b"/>
              <a:pathLst>
                <a:path w="2512782" h="297953">
                  <a:moveTo>
                    <a:pt x="0" y="0"/>
                  </a:moveTo>
                  <a:lnTo>
                    <a:pt x="2512782" y="0"/>
                  </a:lnTo>
                  <a:lnTo>
                    <a:pt x="2512782" y="297953"/>
                  </a:lnTo>
                  <a:lnTo>
                    <a:pt x="0" y="29795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4" name="TextBox 4">
              <a:extLst>
                <a:ext uri="{FF2B5EF4-FFF2-40B4-BE49-F238E27FC236}">
                  <a16:creationId xmlns:a16="http://schemas.microsoft.com/office/drawing/2014/main" id="{EAB5F0E2-2AF4-2AA6-9FF4-F7912D62B851}"/>
                </a:ext>
              </a:extLst>
            </p:cNvPr>
            <p:cNvSpPr txBox="1"/>
            <p:nvPr/>
          </p:nvSpPr>
          <p:spPr>
            <a:xfrm>
              <a:off x="0" y="-9525"/>
              <a:ext cx="2512782" cy="307478"/>
            </a:xfrm>
            <a:prstGeom prst="rect">
              <a:avLst/>
            </a:prstGeom>
          </p:spPr>
          <p:txBody>
            <a:bodyPr lIns="50800" tIns="50800" rIns="50800" bIns="50800" rtlCol="0" anchor="ctr"/>
            <a:lstStyle/>
            <a:p>
              <a:pPr algn="ctr">
                <a:lnSpc>
                  <a:spcPts val="3060"/>
                </a:lnSpc>
              </a:pPr>
              <a:endParaRPr/>
            </a:p>
          </p:txBody>
        </p:sp>
      </p:grpSp>
      <p:grpSp>
        <p:nvGrpSpPr>
          <p:cNvPr id="5" name="Group 5">
            <a:extLst>
              <a:ext uri="{FF2B5EF4-FFF2-40B4-BE49-F238E27FC236}">
                <a16:creationId xmlns:a16="http://schemas.microsoft.com/office/drawing/2014/main" id="{76CE80FE-0CEE-C116-E88B-DCA32E29B10B}"/>
              </a:ext>
            </a:extLst>
          </p:cNvPr>
          <p:cNvGrpSpPr/>
          <p:nvPr/>
        </p:nvGrpSpPr>
        <p:grpSpPr>
          <a:xfrm>
            <a:off x="8288363" y="6816631"/>
            <a:ext cx="1222469" cy="1222469"/>
            <a:chOff x="0" y="0"/>
            <a:chExt cx="812800" cy="812800"/>
          </a:xfrm>
        </p:grpSpPr>
        <p:sp>
          <p:nvSpPr>
            <p:cNvPr id="6" name="Freeform 6">
              <a:extLst>
                <a:ext uri="{FF2B5EF4-FFF2-40B4-BE49-F238E27FC236}">
                  <a16:creationId xmlns:a16="http://schemas.microsoft.com/office/drawing/2014/main" id="{829A00E0-81C4-ABB4-09B2-5A92BD623FC0}"/>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7" name="TextBox 7">
              <a:extLst>
                <a:ext uri="{FF2B5EF4-FFF2-40B4-BE49-F238E27FC236}">
                  <a16:creationId xmlns:a16="http://schemas.microsoft.com/office/drawing/2014/main" id="{5EBDE243-4F21-835F-784B-17505639E892}"/>
                </a:ext>
              </a:extLst>
            </p:cNvPr>
            <p:cNvSpPr txBox="1"/>
            <p:nvPr/>
          </p:nvSpPr>
          <p:spPr>
            <a:xfrm>
              <a:off x="76200" y="66675"/>
              <a:ext cx="660400" cy="669925"/>
            </a:xfrm>
            <a:prstGeom prst="rect">
              <a:avLst/>
            </a:prstGeom>
          </p:spPr>
          <p:txBody>
            <a:bodyPr lIns="50800" tIns="50800" rIns="50800" bIns="50800" rtlCol="0" anchor="ctr"/>
            <a:lstStyle/>
            <a:p>
              <a:pPr algn="ctr">
                <a:lnSpc>
                  <a:spcPts val="3060"/>
                </a:lnSpc>
              </a:pPr>
              <a:endParaRPr/>
            </a:p>
          </p:txBody>
        </p:sp>
      </p:grpSp>
      <p:sp>
        <p:nvSpPr>
          <p:cNvPr id="20" name="Freeform 31">
            <a:extLst>
              <a:ext uri="{FF2B5EF4-FFF2-40B4-BE49-F238E27FC236}">
                <a16:creationId xmlns:a16="http://schemas.microsoft.com/office/drawing/2014/main" id="{E1ED93C4-ED32-DDE0-12F7-65AED18A8960}"/>
              </a:ext>
            </a:extLst>
          </p:cNvPr>
          <p:cNvSpPr/>
          <p:nvPr/>
        </p:nvSpPr>
        <p:spPr>
          <a:xfrm>
            <a:off x="8657063" y="7163200"/>
            <a:ext cx="646471" cy="614148"/>
          </a:xfrm>
          <a:custGeom>
            <a:avLst/>
            <a:gdLst/>
            <a:ahLst/>
            <a:cxnLst/>
            <a:rect l="l" t="t" r="r" b="b"/>
            <a:pathLst>
              <a:path w="646471" h="614148">
                <a:moveTo>
                  <a:pt x="0" y="0"/>
                </a:moveTo>
                <a:lnTo>
                  <a:pt x="646471" y="0"/>
                </a:lnTo>
                <a:lnTo>
                  <a:pt x="646471" y="614148"/>
                </a:lnTo>
                <a:lnTo>
                  <a:pt x="0" y="61414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24" name="TextBox 35">
            <a:extLst>
              <a:ext uri="{FF2B5EF4-FFF2-40B4-BE49-F238E27FC236}">
                <a16:creationId xmlns:a16="http://schemas.microsoft.com/office/drawing/2014/main" id="{E23F189C-FA84-348B-8EE7-62734E77290C}"/>
              </a:ext>
            </a:extLst>
          </p:cNvPr>
          <p:cNvSpPr txBox="1"/>
          <p:nvPr/>
        </p:nvSpPr>
        <p:spPr>
          <a:xfrm>
            <a:off x="9914688" y="7067048"/>
            <a:ext cx="7676170" cy="810607"/>
          </a:xfrm>
          <a:prstGeom prst="rect">
            <a:avLst/>
          </a:prstGeom>
        </p:spPr>
        <p:txBody>
          <a:bodyPr wrap="square" lIns="0" tIns="0" rIns="0" bIns="0" rtlCol="0" anchor="t">
            <a:spAutoFit/>
          </a:bodyPr>
          <a:lstStyle/>
          <a:p>
            <a:pPr algn="l">
              <a:lnSpc>
                <a:spcPts val="3311"/>
              </a:lnSpc>
            </a:pPr>
            <a:r>
              <a:rPr lang="en-US" sz="2400">
                <a:solidFill>
                  <a:srgbClr val="0D0D0D"/>
                </a:solidFill>
                <a:latin typeface="Arial"/>
                <a:ea typeface="Arial"/>
                <a:cs typeface="Arial"/>
                <a:sym typeface="Arial"/>
              </a:rPr>
              <a:t>Employing visualization tools to explore data and understand model performance</a:t>
            </a:r>
          </a:p>
        </p:txBody>
      </p:sp>
      <p:sp>
        <p:nvSpPr>
          <p:cNvPr id="31" name="Title 30">
            <a:extLst>
              <a:ext uri="{FF2B5EF4-FFF2-40B4-BE49-F238E27FC236}">
                <a16:creationId xmlns:a16="http://schemas.microsoft.com/office/drawing/2014/main" id="{E96A2AE0-03A6-1DBB-8A43-BECB2F2BC7B4}"/>
              </a:ext>
            </a:extLst>
          </p:cNvPr>
          <p:cNvSpPr>
            <a:spLocks noGrp="1"/>
          </p:cNvSpPr>
          <p:nvPr>
            <p:ph type="title"/>
          </p:nvPr>
        </p:nvSpPr>
        <p:spPr/>
        <p:txBody>
          <a:bodyPr>
            <a:normAutofit fontScale="90000"/>
          </a:bodyPr>
          <a:lstStyle/>
          <a:p>
            <a:r>
              <a:rPr lang="en-US"/>
              <a:t>A range of people may be involved in developing, deploying, monitoring, and training on models</a:t>
            </a:r>
          </a:p>
        </p:txBody>
      </p:sp>
      <p:grpSp>
        <p:nvGrpSpPr>
          <p:cNvPr id="48" name="Group 8">
            <a:extLst>
              <a:ext uri="{FF2B5EF4-FFF2-40B4-BE49-F238E27FC236}">
                <a16:creationId xmlns:a16="http://schemas.microsoft.com/office/drawing/2014/main" id="{DE72EADA-30E6-79F4-7124-057A954FDE2A}"/>
              </a:ext>
            </a:extLst>
          </p:cNvPr>
          <p:cNvGrpSpPr/>
          <p:nvPr/>
        </p:nvGrpSpPr>
        <p:grpSpPr>
          <a:xfrm>
            <a:off x="8896771" y="3420147"/>
            <a:ext cx="8857829" cy="1167457"/>
            <a:chOff x="0" y="-9525"/>
            <a:chExt cx="2505716" cy="307478"/>
          </a:xfrm>
        </p:grpSpPr>
        <p:sp>
          <p:nvSpPr>
            <p:cNvPr id="49" name="Freeform 9">
              <a:extLst>
                <a:ext uri="{FF2B5EF4-FFF2-40B4-BE49-F238E27FC236}">
                  <a16:creationId xmlns:a16="http://schemas.microsoft.com/office/drawing/2014/main" id="{E57CA2A9-A332-3EA5-4B77-A3A67B7FAA6C}"/>
                </a:ext>
              </a:extLst>
            </p:cNvPr>
            <p:cNvSpPr/>
            <p:nvPr/>
          </p:nvSpPr>
          <p:spPr>
            <a:xfrm>
              <a:off x="0" y="0"/>
              <a:ext cx="2505716" cy="297953"/>
            </a:xfrm>
            <a:custGeom>
              <a:avLst/>
              <a:gdLst/>
              <a:ahLst/>
              <a:cxnLst/>
              <a:rect l="l" t="t" r="r" b="b"/>
              <a:pathLst>
                <a:path w="2505716" h="297953">
                  <a:moveTo>
                    <a:pt x="0" y="0"/>
                  </a:moveTo>
                  <a:lnTo>
                    <a:pt x="2505716" y="0"/>
                  </a:lnTo>
                  <a:lnTo>
                    <a:pt x="2505716" y="297953"/>
                  </a:lnTo>
                  <a:lnTo>
                    <a:pt x="0" y="29795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50" name="TextBox 10">
              <a:extLst>
                <a:ext uri="{FF2B5EF4-FFF2-40B4-BE49-F238E27FC236}">
                  <a16:creationId xmlns:a16="http://schemas.microsoft.com/office/drawing/2014/main" id="{BBCFF2C5-C3D5-0293-D689-A1CC52C16D5C}"/>
                </a:ext>
              </a:extLst>
            </p:cNvPr>
            <p:cNvSpPr txBox="1"/>
            <p:nvPr/>
          </p:nvSpPr>
          <p:spPr>
            <a:xfrm>
              <a:off x="0" y="-9525"/>
              <a:ext cx="2505716" cy="307478"/>
            </a:xfrm>
            <a:prstGeom prst="rect">
              <a:avLst/>
            </a:prstGeom>
          </p:spPr>
          <p:txBody>
            <a:bodyPr lIns="50800" tIns="50800" rIns="50800" bIns="50800" rtlCol="0" anchor="ctr"/>
            <a:lstStyle/>
            <a:p>
              <a:pPr algn="ctr">
                <a:lnSpc>
                  <a:spcPts val="3060"/>
                </a:lnSpc>
              </a:pPr>
              <a:endParaRPr/>
            </a:p>
          </p:txBody>
        </p:sp>
      </p:grpSp>
      <p:grpSp>
        <p:nvGrpSpPr>
          <p:cNvPr id="51" name="Group 11">
            <a:extLst>
              <a:ext uri="{FF2B5EF4-FFF2-40B4-BE49-F238E27FC236}">
                <a16:creationId xmlns:a16="http://schemas.microsoft.com/office/drawing/2014/main" id="{A0AF0B70-0C85-8900-2F82-7F1CF32A958E}"/>
              </a:ext>
            </a:extLst>
          </p:cNvPr>
          <p:cNvGrpSpPr/>
          <p:nvPr/>
        </p:nvGrpSpPr>
        <p:grpSpPr>
          <a:xfrm>
            <a:off x="8287347" y="3365134"/>
            <a:ext cx="1222469" cy="1222469"/>
            <a:chOff x="0" y="0"/>
            <a:chExt cx="812800" cy="812800"/>
          </a:xfrm>
        </p:grpSpPr>
        <p:sp>
          <p:nvSpPr>
            <p:cNvPr id="52" name="Freeform 12">
              <a:extLst>
                <a:ext uri="{FF2B5EF4-FFF2-40B4-BE49-F238E27FC236}">
                  <a16:creationId xmlns:a16="http://schemas.microsoft.com/office/drawing/2014/main" id="{00AB55AB-A732-8D9D-0B2B-D42A2572D5AC}"/>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53" name="TextBox 13">
              <a:extLst>
                <a:ext uri="{FF2B5EF4-FFF2-40B4-BE49-F238E27FC236}">
                  <a16:creationId xmlns:a16="http://schemas.microsoft.com/office/drawing/2014/main" id="{C54BA7E0-3120-3D46-CC76-15F4B4B3D227}"/>
                </a:ext>
              </a:extLst>
            </p:cNvPr>
            <p:cNvSpPr txBox="1"/>
            <p:nvPr/>
          </p:nvSpPr>
          <p:spPr>
            <a:xfrm>
              <a:off x="76200" y="66675"/>
              <a:ext cx="660400" cy="669925"/>
            </a:xfrm>
            <a:prstGeom prst="rect">
              <a:avLst/>
            </a:prstGeom>
          </p:spPr>
          <p:txBody>
            <a:bodyPr lIns="50800" tIns="50800" rIns="50800" bIns="50800" rtlCol="0" anchor="ctr"/>
            <a:lstStyle/>
            <a:p>
              <a:pPr algn="ctr">
                <a:lnSpc>
                  <a:spcPts val="3060"/>
                </a:lnSpc>
              </a:pPr>
              <a:endParaRPr/>
            </a:p>
          </p:txBody>
        </p:sp>
      </p:grpSp>
      <p:grpSp>
        <p:nvGrpSpPr>
          <p:cNvPr id="54" name="Group 14">
            <a:extLst>
              <a:ext uri="{FF2B5EF4-FFF2-40B4-BE49-F238E27FC236}">
                <a16:creationId xmlns:a16="http://schemas.microsoft.com/office/drawing/2014/main" id="{7F8BA645-3DE5-14B0-5E1D-7ADB4707A30F}"/>
              </a:ext>
            </a:extLst>
          </p:cNvPr>
          <p:cNvGrpSpPr/>
          <p:nvPr/>
        </p:nvGrpSpPr>
        <p:grpSpPr>
          <a:xfrm>
            <a:off x="8879905" y="5119043"/>
            <a:ext cx="8873534" cy="1167457"/>
            <a:chOff x="0" y="-9525"/>
            <a:chExt cx="2510159" cy="307478"/>
          </a:xfrm>
        </p:grpSpPr>
        <p:sp>
          <p:nvSpPr>
            <p:cNvPr id="55" name="Freeform 15">
              <a:extLst>
                <a:ext uri="{FF2B5EF4-FFF2-40B4-BE49-F238E27FC236}">
                  <a16:creationId xmlns:a16="http://schemas.microsoft.com/office/drawing/2014/main" id="{09BC0874-145E-C96E-7D53-F47D8A3EE973}"/>
                </a:ext>
              </a:extLst>
            </p:cNvPr>
            <p:cNvSpPr/>
            <p:nvPr/>
          </p:nvSpPr>
          <p:spPr>
            <a:xfrm>
              <a:off x="0" y="0"/>
              <a:ext cx="2510159" cy="297953"/>
            </a:xfrm>
            <a:custGeom>
              <a:avLst/>
              <a:gdLst/>
              <a:ahLst/>
              <a:cxnLst/>
              <a:rect l="l" t="t" r="r" b="b"/>
              <a:pathLst>
                <a:path w="2510159" h="297953">
                  <a:moveTo>
                    <a:pt x="0" y="0"/>
                  </a:moveTo>
                  <a:lnTo>
                    <a:pt x="2510159" y="0"/>
                  </a:lnTo>
                  <a:lnTo>
                    <a:pt x="2510159" y="297953"/>
                  </a:lnTo>
                  <a:lnTo>
                    <a:pt x="0" y="29795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56" name="TextBox 16">
              <a:extLst>
                <a:ext uri="{FF2B5EF4-FFF2-40B4-BE49-F238E27FC236}">
                  <a16:creationId xmlns:a16="http://schemas.microsoft.com/office/drawing/2014/main" id="{679A99FA-5A55-F24C-04D1-E1A1F3EA7283}"/>
                </a:ext>
              </a:extLst>
            </p:cNvPr>
            <p:cNvSpPr txBox="1"/>
            <p:nvPr/>
          </p:nvSpPr>
          <p:spPr>
            <a:xfrm>
              <a:off x="0" y="-9525"/>
              <a:ext cx="2510159" cy="307478"/>
            </a:xfrm>
            <a:prstGeom prst="rect">
              <a:avLst/>
            </a:prstGeom>
          </p:spPr>
          <p:txBody>
            <a:bodyPr lIns="50800" tIns="50800" rIns="50800" bIns="50800" rtlCol="0" anchor="ctr"/>
            <a:lstStyle/>
            <a:p>
              <a:pPr algn="ctr">
                <a:lnSpc>
                  <a:spcPts val="3060"/>
                </a:lnSpc>
              </a:pPr>
              <a:endParaRPr/>
            </a:p>
          </p:txBody>
        </p:sp>
      </p:grpSp>
      <p:grpSp>
        <p:nvGrpSpPr>
          <p:cNvPr id="57" name="Group 17">
            <a:extLst>
              <a:ext uri="{FF2B5EF4-FFF2-40B4-BE49-F238E27FC236}">
                <a16:creationId xmlns:a16="http://schemas.microsoft.com/office/drawing/2014/main" id="{9D748B0E-EE9C-50CA-0105-2105AB3A00FE}"/>
              </a:ext>
            </a:extLst>
          </p:cNvPr>
          <p:cNvGrpSpPr/>
          <p:nvPr/>
        </p:nvGrpSpPr>
        <p:grpSpPr>
          <a:xfrm>
            <a:off x="8287347" y="5064031"/>
            <a:ext cx="1222469" cy="1222469"/>
            <a:chOff x="0" y="0"/>
            <a:chExt cx="812800" cy="812800"/>
          </a:xfrm>
        </p:grpSpPr>
        <p:sp>
          <p:nvSpPr>
            <p:cNvPr id="58" name="Freeform 18">
              <a:extLst>
                <a:ext uri="{FF2B5EF4-FFF2-40B4-BE49-F238E27FC236}">
                  <a16:creationId xmlns:a16="http://schemas.microsoft.com/office/drawing/2014/main" id="{C1DB0565-BB5B-CA10-4962-F73C1A3FBCEE}"/>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59" name="TextBox 19">
              <a:extLst>
                <a:ext uri="{FF2B5EF4-FFF2-40B4-BE49-F238E27FC236}">
                  <a16:creationId xmlns:a16="http://schemas.microsoft.com/office/drawing/2014/main" id="{4E679494-1C55-BB2F-0280-06E546F6D119}"/>
                </a:ext>
              </a:extLst>
            </p:cNvPr>
            <p:cNvSpPr txBox="1"/>
            <p:nvPr/>
          </p:nvSpPr>
          <p:spPr>
            <a:xfrm>
              <a:off x="76200" y="66675"/>
              <a:ext cx="660400" cy="669925"/>
            </a:xfrm>
            <a:prstGeom prst="rect">
              <a:avLst/>
            </a:prstGeom>
          </p:spPr>
          <p:txBody>
            <a:bodyPr lIns="50800" tIns="50800" rIns="50800" bIns="50800" rtlCol="0" anchor="ctr"/>
            <a:lstStyle/>
            <a:p>
              <a:pPr algn="ctr">
                <a:lnSpc>
                  <a:spcPts val="3060"/>
                </a:lnSpc>
              </a:pPr>
              <a:endParaRPr/>
            </a:p>
          </p:txBody>
        </p:sp>
      </p:grpSp>
      <p:sp>
        <p:nvSpPr>
          <p:cNvPr id="60" name="Freeform 32">
            <a:extLst>
              <a:ext uri="{FF2B5EF4-FFF2-40B4-BE49-F238E27FC236}">
                <a16:creationId xmlns:a16="http://schemas.microsoft.com/office/drawing/2014/main" id="{67F0A401-0A4B-B304-3FFA-7201C6ECD8F8}"/>
              </a:ext>
            </a:extLst>
          </p:cNvPr>
          <p:cNvSpPr/>
          <p:nvPr/>
        </p:nvSpPr>
        <p:spPr>
          <a:xfrm>
            <a:off x="8547626" y="3671002"/>
            <a:ext cx="701911" cy="701911"/>
          </a:xfrm>
          <a:custGeom>
            <a:avLst/>
            <a:gdLst/>
            <a:ahLst/>
            <a:cxnLst/>
            <a:rect l="l" t="t" r="r" b="b"/>
            <a:pathLst>
              <a:path w="701911" h="701911">
                <a:moveTo>
                  <a:pt x="0" y="0"/>
                </a:moveTo>
                <a:lnTo>
                  <a:pt x="701911" y="0"/>
                </a:lnTo>
                <a:lnTo>
                  <a:pt x="701911" y="701911"/>
                </a:lnTo>
                <a:lnTo>
                  <a:pt x="0" y="70191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61" name="Freeform 33">
            <a:extLst>
              <a:ext uri="{FF2B5EF4-FFF2-40B4-BE49-F238E27FC236}">
                <a16:creationId xmlns:a16="http://schemas.microsoft.com/office/drawing/2014/main" id="{0EAF318C-448E-5570-3501-7E49F1B9A3B5}"/>
              </a:ext>
            </a:extLst>
          </p:cNvPr>
          <p:cNvSpPr/>
          <p:nvPr/>
        </p:nvSpPr>
        <p:spPr>
          <a:xfrm>
            <a:off x="8542763" y="5295900"/>
            <a:ext cx="800100" cy="800100"/>
          </a:xfrm>
          <a:custGeom>
            <a:avLst/>
            <a:gdLst/>
            <a:ahLst/>
            <a:cxnLst/>
            <a:rect l="l" t="t" r="r" b="b"/>
            <a:pathLst>
              <a:path w="800100" h="800100">
                <a:moveTo>
                  <a:pt x="0" y="0"/>
                </a:moveTo>
                <a:lnTo>
                  <a:pt x="800100" y="0"/>
                </a:lnTo>
                <a:lnTo>
                  <a:pt x="800100" y="800100"/>
                </a:lnTo>
                <a:lnTo>
                  <a:pt x="0" y="8001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sp>
        <p:nvSpPr>
          <p:cNvPr id="62" name="TextBox 34">
            <a:extLst>
              <a:ext uri="{FF2B5EF4-FFF2-40B4-BE49-F238E27FC236}">
                <a16:creationId xmlns:a16="http://schemas.microsoft.com/office/drawing/2014/main" id="{A1A4A191-9943-7191-D090-3982F5D973AC}"/>
              </a:ext>
            </a:extLst>
          </p:cNvPr>
          <p:cNvSpPr txBox="1"/>
          <p:nvPr/>
        </p:nvSpPr>
        <p:spPr>
          <a:xfrm>
            <a:off x="9914688" y="3641889"/>
            <a:ext cx="7676170" cy="810607"/>
          </a:xfrm>
          <a:prstGeom prst="rect">
            <a:avLst/>
          </a:prstGeom>
        </p:spPr>
        <p:txBody>
          <a:bodyPr wrap="square" lIns="0" tIns="0" rIns="0" bIns="0" rtlCol="0" anchor="t">
            <a:spAutoFit/>
          </a:bodyPr>
          <a:lstStyle/>
          <a:p>
            <a:pPr algn="l">
              <a:lnSpc>
                <a:spcPts val="3311"/>
              </a:lnSpc>
            </a:pPr>
            <a:r>
              <a:rPr lang="en-US" sz="2400">
                <a:solidFill>
                  <a:srgbClr val="000000"/>
                </a:solidFill>
                <a:latin typeface="Arial"/>
                <a:ea typeface="Arial"/>
                <a:cs typeface="Arial"/>
                <a:sym typeface="Arial"/>
              </a:rPr>
              <a:t>Making use of machine learning frameworks to provide pre-built architectures and models</a:t>
            </a:r>
          </a:p>
        </p:txBody>
      </p:sp>
      <p:sp>
        <p:nvSpPr>
          <p:cNvPr id="63" name="TextBox 36">
            <a:extLst>
              <a:ext uri="{FF2B5EF4-FFF2-40B4-BE49-F238E27FC236}">
                <a16:creationId xmlns:a16="http://schemas.microsoft.com/office/drawing/2014/main" id="{D1F36975-0598-6020-5BD1-9461D29E8D50}"/>
              </a:ext>
            </a:extLst>
          </p:cNvPr>
          <p:cNvSpPr txBox="1"/>
          <p:nvPr/>
        </p:nvSpPr>
        <p:spPr>
          <a:xfrm>
            <a:off x="9943452" y="5443486"/>
            <a:ext cx="7324053" cy="387414"/>
          </a:xfrm>
          <a:prstGeom prst="rect">
            <a:avLst/>
          </a:prstGeom>
        </p:spPr>
        <p:txBody>
          <a:bodyPr wrap="square" lIns="0" tIns="0" rIns="0" bIns="0" rtlCol="0" anchor="t">
            <a:spAutoFit/>
          </a:bodyPr>
          <a:lstStyle/>
          <a:p>
            <a:pPr algn="l">
              <a:lnSpc>
                <a:spcPts val="3311"/>
              </a:lnSpc>
            </a:pPr>
            <a:r>
              <a:rPr lang="en-US" sz="2400">
                <a:solidFill>
                  <a:srgbClr val="000000"/>
                </a:solidFill>
                <a:latin typeface="Arial"/>
                <a:ea typeface="Arial"/>
                <a:cs typeface="Arial"/>
                <a:sym typeface="Arial"/>
              </a:rPr>
              <a:t>Automating model training and deployment processes</a:t>
            </a:r>
          </a:p>
        </p:txBody>
      </p:sp>
      <p:sp>
        <p:nvSpPr>
          <p:cNvPr id="16" name="TextBox 30">
            <a:extLst>
              <a:ext uri="{FF2B5EF4-FFF2-40B4-BE49-F238E27FC236}">
                <a16:creationId xmlns:a16="http://schemas.microsoft.com/office/drawing/2014/main" id="{0D7D6AB3-C9E1-68AC-B600-310247651AF7}"/>
              </a:ext>
            </a:extLst>
          </p:cNvPr>
          <p:cNvSpPr txBox="1"/>
          <p:nvPr/>
        </p:nvSpPr>
        <p:spPr>
          <a:xfrm>
            <a:off x="2853775" y="2658044"/>
            <a:ext cx="5373362" cy="4286489"/>
          </a:xfrm>
          <a:prstGeom prst="rect">
            <a:avLst/>
          </a:prstGeom>
        </p:spPr>
        <p:txBody>
          <a:bodyPr lIns="50800" tIns="50800" rIns="50800" bIns="50800" rtlCol="0" anchor="ctr"/>
          <a:lstStyle/>
          <a:p>
            <a:pPr marL="0" lvl="0" indent="0" algn="ctr">
              <a:lnSpc>
                <a:spcPts val="2756"/>
              </a:lnSpc>
              <a:spcBef>
                <a:spcPct val="0"/>
              </a:spcBef>
            </a:pPr>
            <a:endParaRPr/>
          </a:p>
        </p:txBody>
      </p:sp>
      <p:sp>
        <p:nvSpPr>
          <p:cNvPr id="17" name="Freeform: Shape 16">
            <a:extLst>
              <a:ext uri="{FF2B5EF4-FFF2-40B4-BE49-F238E27FC236}">
                <a16:creationId xmlns:a16="http://schemas.microsoft.com/office/drawing/2014/main" id="{133FCB5C-F24E-7F46-AC22-4CC159FFD940}"/>
              </a:ext>
            </a:extLst>
          </p:cNvPr>
          <p:cNvSpPr/>
          <p:nvPr/>
        </p:nvSpPr>
        <p:spPr>
          <a:xfrm>
            <a:off x="5585931" y="4566308"/>
            <a:ext cx="2110269" cy="2425597"/>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bg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673" tIns="429037" rIns="382673" bIns="429037" numCol="1" spcCol="1270" anchor="ctr" anchorCtr="0">
            <a:noAutofit/>
          </a:bodyPr>
          <a:lstStyle/>
          <a:p>
            <a:pPr marL="0" lvl="0" indent="0" algn="ctr" defTabSz="844550">
              <a:lnSpc>
                <a:spcPct val="90000"/>
              </a:lnSpc>
              <a:spcBef>
                <a:spcPct val="0"/>
              </a:spcBef>
              <a:spcAft>
                <a:spcPct val="35000"/>
              </a:spcAft>
              <a:buNone/>
            </a:pPr>
            <a:r>
              <a:rPr lang="en-US" sz="1800" b="1" kern="1200"/>
              <a:t>Software Engineers / Developers</a:t>
            </a:r>
          </a:p>
        </p:txBody>
      </p:sp>
      <p:sp>
        <p:nvSpPr>
          <p:cNvPr id="18" name="Freeform: Shape 17">
            <a:extLst>
              <a:ext uri="{FF2B5EF4-FFF2-40B4-BE49-F238E27FC236}">
                <a16:creationId xmlns:a16="http://schemas.microsoft.com/office/drawing/2014/main" id="{3FE01227-3AD0-91B3-2E8F-0704380B4F26}"/>
              </a:ext>
            </a:extLst>
          </p:cNvPr>
          <p:cNvSpPr/>
          <p:nvPr/>
        </p:nvSpPr>
        <p:spPr>
          <a:xfrm>
            <a:off x="2168472" y="2504519"/>
            <a:ext cx="2110269" cy="2425597"/>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accent2">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0283" tIns="356647" rIns="310283" bIns="356647" numCol="1" spcCol="1270" anchor="ctr" anchorCtr="0">
            <a:noAutofit/>
          </a:bodyPr>
          <a:lstStyle/>
          <a:p>
            <a:pPr algn="ctr" defTabSz="1600200">
              <a:lnSpc>
                <a:spcPct val="90000"/>
              </a:lnSpc>
              <a:spcBef>
                <a:spcPct val="0"/>
              </a:spcBef>
              <a:spcAft>
                <a:spcPct val="35000"/>
              </a:spcAft>
            </a:pPr>
            <a:r>
              <a:rPr lang="en-US" sz="1800" b="1" kern="1200"/>
              <a:t>CTOs</a:t>
            </a:r>
            <a:endParaRPr lang="en-US" b="1" i="1" kern="1200"/>
          </a:p>
        </p:txBody>
      </p:sp>
      <p:sp>
        <p:nvSpPr>
          <p:cNvPr id="19" name="Freeform: Shape 18">
            <a:extLst>
              <a:ext uri="{FF2B5EF4-FFF2-40B4-BE49-F238E27FC236}">
                <a16:creationId xmlns:a16="http://schemas.microsoft.com/office/drawing/2014/main" id="{2D56CA9E-F16C-70D2-1C86-2345E815B589}"/>
              </a:ext>
            </a:extLst>
          </p:cNvPr>
          <p:cNvSpPr/>
          <p:nvPr/>
        </p:nvSpPr>
        <p:spPr>
          <a:xfrm>
            <a:off x="1014022" y="4519966"/>
            <a:ext cx="2110269" cy="2425597"/>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bg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673" tIns="429037" rIns="382673" bIns="429037" numCol="1" spcCol="1270" anchor="ctr" anchorCtr="0">
            <a:noAutofit/>
          </a:bodyPr>
          <a:lstStyle/>
          <a:p>
            <a:pPr marL="0" lvl="0" indent="0" algn="ctr" defTabSz="844550">
              <a:lnSpc>
                <a:spcPct val="90000"/>
              </a:lnSpc>
              <a:spcBef>
                <a:spcPct val="0"/>
              </a:spcBef>
              <a:spcAft>
                <a:spcPct val="35000"/>
              </a:spcAft>
              <a:buNone/>
            </a:pPr>
            <a:r>
              <a:rPr lang="en-US" sz="1800" b="1" kern="1200"/>
              <a:t>ML Engineers</a:t>
            </a:r>
          </a:p>
        </p:txBody>
      </p:sp>
      <p:sp>
        <p:nvSpPr>
          <p:cNvPr id="21" name="Freeform: Shape 20">
            <a:extLst>
              <a:ext uri="{FF2B5EF4-FFF2-40B4-BE49-F238E27FC236}">
                <a16:creationId xmlns:a16="http://schemas.microsoft.com/office/drawing/2014/main" id="{450C30EF-E6C4-69DE-EC38-08F3B790F743}"/>
              </a:ext>
            </a:extLst>
          </p:cNvPr>
          <p:cNvSpPr/>
          <p:nvPr/>
        </p:nvSpPr>
        <p:spPr>
          <a:xfrm>
            <a:off x="4477372" y="2528512"/>
            <a:ext cx="2110269" cy="2425597"/>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bg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673" tIns="429037" rIns="382673" bIns="429037" numCol="1" spcCol="1270" anchor="ctr" anchorCtr="0">
            <a:noAutofit/>
          </a:bodyPr>
          <a:lstStyle/>
          <a:p>
            <a:pPr marL="0" lvl="0" indent="0" algn="ctr" defTabSz="844550">
              <a:lnSpc>
                <a:spcPct val="90000"/>
              </a:lnSpc>
              <a:spcBef>
                <a:spcPct val="0"/>
              </a:spcBef>
              <a:spcAft>
                <a:spcPct val="35000"/>
              </a:spcAft>
              <a:buNone/>
            </a:pPr>
            <a:r>
              <a:rPr lang="en-US" sz="1800" b="1" kern="1200"/>
              <a:t>Data Scientists</a:t>
            </a:r>
          </a:p>
        </p:txBody>
      </p:sp>
      <p:sp>
        <p:nvSpPr>
          <p:cNvPr id="22" name="Freeform: Shape 21">
            <a:extLst>
              <a:ext uri="{FF2B5EF4-FFF2-40B4-BE49-F238E27FC236}">
                <a16:creationId xmlns:a16="http://schemas.microsoft.com/office/drawing/2014/main" id="{440E1C74-5BAB-B650-325C-80AB17135F6E}"/>
              </a:ext>
            </a:extLst>
          </p:cNvPr>
          <p:cNvSpPr/>
          <p:nvPr/>
        </p:nvSpPr>
        <p:spPr>
          <a:xfrm>
            <a:off x="2150970" y="6596192"/>
            <a:ext cx="2110269" cy="2425597"/>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bg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4320" tIns="429037" rIns="274320" bIns="429037" numCol="1" spcCol="1270" anchor="ctr" anchorCtr="0">
            <a:noAutofit/>
          </a:bodyPr>
          <a:lstStyle/>
          <a:p>
            <a:pPr marL="0" lvl="0" indent="0" algn="ctr" defTabSz="844550">
              <a:lnSpc>
                <a:spcPct val="90000"/>
              </a:lnSpc>
              <a:spcBef>
                <a:spcPct val="0"/>
              </a:spcBef>
              <a:spcAft>
                <a:spcPct val="35000"/>
              </a:spcAft>
              <a:buNone/>
            </a:pPr>
            <a:r>
              <a:rPr lang="en-US" sz="1800" b="1" kern="1200"/>
              <a:t>AI Researchers</a:t>
            </a:r>
          </a:p>
        </p:txBody>
      </p:sp>
      <p:sp>
        <p:nvSpPr>
          <p:cNvPr id="23" name="Freeform: Shape 22">
            <a:extLst>
              <a:ext uri="{FF2B5EF4-FFF2-40B4-BE49-F238E27FC236}">
                <a16:creationId xmlns:a16="http://schemas.microsoft.com/office/drawing/2014/main" id="{30A32617-EEF6-A331-C33C-B047EEBEFAF3}"/>
              </a:ext>
            </a:extLst>
          </p:cNvPr>
          <p:cNvSpPr/>
          <p:nvPr/>
        </p:nvSpPr>
        <p:spPr>
          <a:xfrm>
            <a:off x="4426038" y="6604103"/>
            <a:ext cx="2110269" cy="2425597"/>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accent2">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0283" tIns="356647" rIns="310283" bIns="356647" numCol="1" spcCol="1270" anchor="ctr" anchorCtr="0">
            <a:noAutofit/>
          </a:bodyPr>
          <a:lstStyle/>
          <a:p>
            <a:pPr marL="0" lvl="0" indent="0" algn="ctr" defTabSz="1600200">
              <a:lnSpc>
                <a:spcPct val="90000"/>
              </a:lnSpc>
              <a:spcBef>
                <a:spcPct val="0"/>
              </a:spcBef>
              <a:spcAft>
                <a:spcPct val="35000"/>
              </a:spcAft>
              <a:buNone/>
            </a:pPr>
            <a:r>
              <a:rPr lang="en-US" sz="1800" b="1" kern="1200"/>
              <a:t>Programmers</a:t>
            </a:r>
          </a:p>
        </p:txBody>
      </p:sp>
      <p:sp>
        <p:nvSpPr>
          <p:cNvPr id="25" name="Google Shape;236;p5">
            <a:extLst>
              <a:ext uri="{FF2B5EF4-FFF2-40B4-BE49-F238E27FC236}">
                <a16:creationId xmlns:a16="http://schemas.microsoft.com/office/drawing/2014/main" id="{98FC282C-E1D4-726A-95C4-889075094D2A}"/>
              </a:ext>
            </a:extLst>
          </p:cNvPr>
          <p:cNvSpPr txBox="1"/>
          <p:nvPr/>
        </p:nvSpPr>
        <p:spPr>
          <a:xfrm>
            <a:off x="1852222" y="2011116"/>
            <a:ext cx="4876800" cy="465384"/>
          </a:xfrm>
          <a:prstGeom prst="rect">
            <a:avLst/>
          </a:prstGeom>
          <a:noFill/>
          <a:ln>
            <a:noFill/>
          </a:ln>
        </p:spPr>
        <p:txBody>
          <a:bodyPr spcFirstLastPara="1" wrap="square" lIns="0" tIns="0" rIns="0" bIns="0" anchor="t" anchorCtr="0">
            <a:spAutoFit/>
          </a:bodyPr>
          <a:lstStyle/>
          <a:p>
            <a:pPr marL="0" marR="0" lvl="0" indent="0" algn="ctr" rtl="0">
              <a:lnSpc>
                <a:spcPct val="108000"/>
              </a:lnSpc>
              <a:spcBef>
                <a:spcPts val="0"/>
              </a:spcBef>
              <a:spcAft>
                <a:spcPts val="0"/>
              </a:spcAft>
              <a:buNone/>
            </a:pPr>
            <a:r>
              <a:rPr lang="en-US" sz="2800" b="1" i="0" u="none" strike="noStrike" cap="none">
                <a:solidFill>
                  <a:srgbClr val="29A79A"/>
                </a:solidFill>
                <a:latin typeface="Arial" panose="020B0604020202020204" pitchFamily="34" charset="0"/>
                <a:ea typeface="Arimo"/>
                <a:cs typeface="Arimo"/>
                <a:sym typeface="Arimo"/>
              </a:rPr>
              <a:t>Roles</a:t>
            </a:r>
            <a:endParaRPr sz="1800" b="1">
              <a:solidFill>
                <a:srgbClr val="29A79A"/>
              </a:solidFill>
              <a:latin typeface="Arial" panose="020B0604020202020204" pitchFamily="34" charset="0"/>
            </a:endParaRPr>
          </a:p>
        </p:txBody>
      </p:sp>
      <p:sp>
        <p:nvSpPr>
          <p:cNvPr id="26" name="Google Shape;236;p5">
            <a:extLst>
              <a:ext uri="{FF2B5EF4-FFF2-40B4-BE49-F238E27FC236}">
                <a16:creationId xmlns:a16="http://schemas.microsoft.com/office/drawing/2014/main" id="{C6510632-48AF-30C1-0347-C245D2993686}"/>
              </a:ext>
            </a:extLst>
          </p:cNvPr>
          <p:cNvSpPr txBox="1"/>
          <p:nvPr/>
        </p:nvSpPr>
        <p:spPr>
          <a:xfrm>
            <a:off x="10744200" y="2011116"/>
            <a:ext cx="4876800" cy="465384"/>
          </a:xfrm>
          <a:prstGeom prst="rect">
            <a:avLst/>
          </a:prstGeom>
          <a:noFill/>
          <a:ln>
            <a:noFill/>
          </a:ln>
        </p:spPr>
        <p:txBody>
          <a:bodyPr spcFirstLastPara="1" wrap="square" lIns="0" tIns="0" rIns="0" bIns="0" anchor="t" anchorCtr="0">
            <a:spAutoFit/>
          </a:bodyPr>
          <a:lstStyle/>
          <a:p>
            <a:pPr marL="0" marR="0" lvl="0" indent="0" algn="ctr" rtl="0">
              <a:lnSpc>
                <a:spcPct val="108000"/>
              </a:lnSpc>
              <a:spcBef>
                <a:spcPts val="0"/>
              </a:spcBef>
              <a:spcAft>
                <a:spcPts val="0"/>
              </a:spcAft>
              <a:buNone/>
            </a:pPr>
            <a:r>
              <a:rPr lang="en-US" sz="2800" b="1" i="0" u="none" strike="noStrike" cap="none">
                <a:solidFill>
                  <a:srgbClr val="29A79A"/>
                </a:solidFill>
                <a:latin typeface="Arial" panose="020B0604020202020204" pitchFamily="34" charset="0"/>
                <a:ea typeface="Arimo"/>
                <a:cs typeface="Arimo"/>
                <a:sym typeface="Arimo"/>
              </a:rPr>
              <a:t>Responsibilities</a:t>
            </a:r>
            <a:endParaRPr sz="1800" b="1">
              <a:solidFill>
                <a:srgbClr val="29A79A"/>
              </a:solidFill>
              <a:latin typeface="Arial" panose="020B0604020202020204" pitchFamily="34" charset="0"/>
            </a:endParaRPr>
          </a:p>
        </p:txBody>
      </p:sp>
    </p:spTree>
    <p:extLst>
      <p:ext uri="{BB962C8B-B14F-4D97-AF65-F5344CB8AC3E}">
        <p14:creationId xmlns:p14="http://schemas.microsoft.com/office/powerpoint/2010/main" val="316956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Freeform 6"/>
          <p:cNvSpPr/>
          <p:nvPr/>
        </p:nvSpPr>
        <p:spPr>
          <a:xfrm>
            <a:off x="2213737" y="2469496"/>
            <a:ext cx="6519251" cy="2643623"/>
          </a:xfrm>
          <a:prstGeom prst="roundRect">
            <a:avLst>
              <a:gd name="adj" fmla="val 8477"/>
            </a:avLst>
          </a:prstGeom>
          <a:noFill/>
          <a:ln w="38100" cap="rnd">
            <a:solidFill>
              <a:srgbClr val="29A89B"/>
            </a:solidFill>
            <a:prstDash val="solid"/>
            <a:round/>
          </a:ln>
        </p:spPr>
        <p:txBody>
          <a:bodyPr/>
          <a:lstStyle/>
          <a:p>
            <a:endParaRPr lang="en-US"/>
          </a:p>
        </p:txBody>
      </p:sp>
      <p:sp>
        <p:nvSpPr>
          <p:cNvPr id="9" name="Freeform 9"/>
          <p:cNvSpPr/>
          <p:nvPr/>
        </p:nvSpPr>
        <p:spPr>
          <a:xfrm>
            <a:off x="9481731" y="2469496"/>
            <a:ext cx="6519251" cy="2643623"/>
          </a:xfrm>
          <a:prstGeom prst="roundRect">
            <a:avLst>
              <a:gd name="adj" fmla="val 9023"/>
            </a:avLst>
          </a:prstGeom>
          <a:noFill/>
          <a:ln w="38100" cap="rnd">
            <a:solidFill>
              <a:srgbClr val="29A89B"/>
            </a:solidFill>
            <a:prstDash val="solid"/>
            <a:round/>
          </a:ln>
        </p:spPr>
        <p:txBody>
          <a:bodyPr/>
          <a:lstStyle/>
          <a:p>
            <a:endParaRPr lang="en-US"/>
          </a:p>
        </p:txBody>
      </p:sp>
      <p:sp>
        <p:nvSpPr>
          <p:cNvPr id="13" name="Freeform 13"/>
          <p:cNvSpPr/>
          <p:nvPr/>
        </p:nvSpPr>
        <p:spPr>
          <a:xfrm>
            <a:off x="2192516" y="5680219"/>
            <a:ext cx="6519251" cy="2643623"/>
          </a:xfrm>
          <a:prstGeom prst="roundRect">
            <a:avLst>
              <a:gd name="adj" fmla="val 8477"/>
            </a:avLst>
          </a:prstGeom>
          <a:noFill/>
          <a:ln w="38100" cap="rnd">
            <a:solidFill>
              <a:srgbClr val="29A89B"/>
            </a:solidFill>
            <a:prstDash val="solid"/>
            <a:round/>
          </a:ln>
        </p:spPr>
        <p:txBody>
          <a:bodyPr/>
          <a:lstStyle/>
          <a:p>
            <a:endParaRPr lang="en-US"/>
          </a:p>
        </p:txBody>
      </p:sp>
      <p:sp>
        <p:nvSpPr>
          <p:cNvPr id="17" name="Freeform 17"/>
          <p:cNvSpPr/>
          <p:nvPr/>
        </p:nvSpPr>
        <p:spPr>
          <a:xfrm>
            <a:off x="9481731" y="5680219"/>
            <a:ext cx="6519251" cy="2643623"/>
          </a:xfrm>
          <a:prstGeom prst="roundRect">
            <a:avLst>
              <a:gd name="adj" fmla="val 6839"/>
            </a:avLst>
          </a:prstGeom>
          <a:noFill/>
          <a:ln w="38100" cap="rnd">
            <a:solidFill>
              <a:srgbClr val="29A89B"/>
            </a:solidFill>
            <a:prstDash val="solid"/>
            <a:round/>
          </a:ln>
        </p:spPr>
        <p:txBody>
          <a:bodyPr/>
          <a:lstStyle/>
          <a:p>
            <a:endParaRPr lang="en-US"/>
          </a:p>
        </p:txBody>
      </p:sp>
      <p:sp>
        <p:nvSpPr>
          <p:cNvPr id="19" name="TextBox 19"/>
          <p:cNvSpPr txBox="1"/>
          <p:nvPr/>
        </p:nvSpPr>
        <p:spPr>
          <a:xfrm>
            <a:off x="3958301" y="2589191"/>
            <a:ext cx="4541025" cy="2292166"/>
          </a:xfrm>
          <a:prstGeom prst="rect">
            <a:avLst/>
          </a:prstGeom>
        </p:spPr>
        <p:txBody>
          <a:bodyPr lIns="0" tIns="0" rIns="0" bIns="0" rtlCol="0" anchor="t">
            <a:spAutoFit/>
          </a:bodyPr>
          <a:lstStyle/>
          <a:p>
            <a:pPr algn="l">
              <a:spcAft>
                <a:spcPts val="600"/>
              </a:spcAft>
            </a:pPr>
            <a:r>
              <a:rPr lang="en-US" sz="2399">
                <a:solidFill>
                  <a:srgbClr val="29A89B"/>
                </a:solidFill>
                <a:latin typeface="Arial Bold"/>
                <a:ea typeface="Arial Bold"/>
                <a:cs typeface="Arial Bold"/>
                <a:sym typeface="Arial Bold"/>
              </a:rPr>
              <a:t>Focus on Data Hygiene:</a:t>
            </a:r>
            <a:r>
              <a:rPr lang="en-US" sz="2399">
                <a:solidFill>
                  <a:srgbClr val="000000"/>
                </a:solidFill>
                <a:latin typeface="Arial"/>
                <a:ea typeface="Arial"/>
                <a:cs typeface="Arial"/>
                <a:sym typeface="Arial"/>
              </a:rPr>
              <a:t> </a:t>
            </a:r>
          </a:p>
          <a:p>
            <a:pPr marL="342900" indent="-342900" algn="l">
              <a:buFont typeface="Arial" panose="020B0604020202020204" pitchFamily="34" charset="0"/>
              <a:buChar char="•"/>
            </a:pPr>
            <a:r>
              <a:rPr lang="en-US" sz="2399">
                <a:solidFill>
                  <a:srgbClr val="000000"/>
                </a:solidFill>
                <a:latin typeface="Arial"/>
                <a:ea typeface="Arial"/>
                <a:cs typeface="Arial"/>
                <a:sym typeface="Arial"/>
              </a:rPr>
              <a:t>Develop a routine for checking data accuracy and addressing inconsistencies as they arise </a:t>
            </a:r>
          </a:p>
          <a:p>
            <a:pPr marL="342900" indent="-342900" algn="l">
              <a:buFont typeface="Arial" panose="020B0604020202020204" pitchFamily="34" charset="0"/>
              <a:buChar char="•"/>
            </a:pPr>
            <a:r>
              <a:rPr lang="en-US" sz="2399">
                <a:solidFill>
                  <a:srgbClr val="000000"/>
                </a:solidFill>
                <a:latin typeface="Arial"/>
                <a:ea typeface="Arial"/>
                <a:cs typeface="Arial"/>
                <a:sym typeface="Arial"/>
              </a:rPr>
              <a:t>Encourage staff to double-check their data entries</a:t>
            </a:r>
          </a:p>
        </p:txBody>
      </p:sp>
      <p:sp>
        <p:nvSpPr>
          <p:cNvPr id="20" name="TextBox 20"/>
          <p:cNvSpPr txBox="1"/>
          <p:nvPr/>
        </p:nvSpPr>
        <p:spPr>
          <a:xfrm>
            <a:off x="11403304" y="2589191"/>
            <a:ext cx="4215583" cy="1923604"/>
          </a:xfrm>
          <a:prstGeom prst="rect">
            <a:avLst/>
          </a:prstGeom>
        </p:spPr>
        <p:txBody>
          <a:bodyPr lIns="0" tIns="0" rIns="0" bIns="0" rtlCol="0" anchor="t">
            <a:spAutoFit/>
          </a:bodyPr>
          <a:lstStyle/>
          <a:p>
            <a:r>
              <a:rPr lang="en-US" sz="2400" dirty="0">
                <a:solidFill>
                  <a:srgbClr val="29A89B"/>
                </a:solidFill>
                <a:latin typeface="Arial Bold"/>
                <a:ea typeface="Arial Bold"/>
                <a:cs typeface="Arial Bold"/>
                <a:sym typeface="Arial Bold"/>
              </a:rPr>
              <a:t>Embrace Data Literacy: </a:t>
            </a:r>
            <a:endParaRPr lang="en-US" sz="2400">
              <a:solidFill>
                <a:srgbClr val="29A89B"/>
              </a:solidFill>
              <a:latin typeface="Arial Bold"/>
              <a:ea typeface="Arial Bold"/>
              <a:cs typeface="Arial Bold"/>
              <a:sym typeface="Arial Bold"/>
            </a:endParaRPr>
          </a:p>
          <a:p>
            <a:pPr marL="342900" indent="-342900">
              <a:spcBef>
                <a:spcPts val="600"/>
              </a:spcBef>
              <a:buFont typeface="Arial" panose="020B0604020202020204" pitchFamily="34" charset="0"/>
              <a:buChar char="•"/>
            </a:pPr>
            <a:r>
              <a:rPr lang="en-US" sz="2400" dirty="0"/>
              <a:t>Create a culture where staff understand, interpret and use data effectively for informed decision making</a:t>
            </a:r>
            <a:endParaRPr lang="en-US" sz="2400" dirty="0">
              <a:solidFill>
                <a:srgbClr val="000000"/>
              </a:solidFill>
              <a:latin typeface="Arial"/>
              <a:ea typeface="Arial"/>
              <a:cs typeface="Arial"/>
            </a:endParaRPr>
          </a:p>
        </p:txBody>
      </p:sp>
      <p:sp>
        <p:nvSpPr>
          <p:cNvPr id="21" name="TextBox 21"/>
          <p:cNvSpPr txBox="1"/>
          <p:nvPr/>
        </p:nvSpPr>
        <p:spPr>
          <a:xfrm>
            <a:off x="3958301" y="5967145"/>
            <a:ext cx="4473057" cy="1554272"/>
          </a:xfrm>
          <a:prstGeom prst="rect">
            <a:avLst/>
          </a:prstGeom>
        </p:spPr>
        <p:txBody>
          <a:bodyPr lIns="0" tIns="0" rIns="0" bIns="0" rtlCol="0" anchor="t">
            <a:spAutoFit/>
          </a:bodyPr>
          <a:lstStyle/>
          <a:p>
            <a:pPr algn="l">
              <a:spcAft>
                <a:spcPts val="600"/>
              </a:spcAft>
            </a:pPr>
            <a:r>
              <a:rPr lang="en-US" sz="2400">
                <a:solidFill>
                  <a:srgbClr val="29A89B"/>
                </a:solidFill>
                <a:latin typeface="Arial Bold"/>
                <a:ea typeface="Arial Bold"/>
                <a:cs typeface="Arial Bold"/>
                <a:sym typeface="Arial Bold"/>
              </a:rPr>
              <a:t>Curate relevant data:</a:t>
            </a:r>
          </a:p>
          <a:p>
            <a:pPr marL="342900" indent="-342900" algn="l">
              <a:buFont typeface="Arial" panose="020B0604020202020204" pitchFamily="34" charset="0"/>
              <a:buChar char="•"/>
            </a:pPr>
            <a:r>
              <a:rPr lang="en-US" sz="2400">
                <a:solidFill>
                  <a:srgbClr val="000000"/>
                </a:solidFill>
                <a:latin typeface="Arial"/>
                <a:ea typeface="Arial"/>
                <a:cs typeface="Arial"/>
                <a:sym typeface="Arial"/>
              </a:rPr>
              <a:t>Focus on collecting and storing data directly relevant to your AI training goals</a:t>
            </a:r>
          </a:p>
        </p:txBody>
      </p:sp>
      <p:sp>
        <p:nvSpPr>
          <p:cNvPr id="22" name="TextBox 22"/>
          <p:cNvSpPr txBox="1"/>
          <p:nvPr/>
        </p:nvSpPr>
        <p:spPr>
          <a:xfrm>
            <a:off x="11400828" y="5967145"/>
            <a:ext cx="4395900" cy="1922962"/>
          </a:xfrm>
          <a:prstGeom prst="rect">
            <a:avLst/>
          </a:prstGeom>
        </p:spPr>
        <p:txBody>
          <a:bodyPr lIns="0" tIns="0" rIns="0" bIns="0" rtlCol="0" anchor="t">
            <a:spAutoFit/>
          </a:bodyPr>
          <a:lstStyle/>
          <a:p>
            <a:pPr algn="l">
              <a:spcAft>
                <a:spcPts val="600"/>
              </a:spcAft>
            </a:pPr>
            <a:r>
              <a:rPr lang="en-US" sz="2399">
                <a:solidFill>
                  <a:srgbClr val="29A89B"/>
                </a:solidFill>
                <a:latin typeface="Arial Bold"/>
                <a:ea typeface="Arial Bold"/>
                <a:cs typeface="Arial Bold"/>
                <a:sym typeface="Arial Bold"/>
              </a:rPr>
              <a:t>Label data strategically:</a:t>
            </a:r>
          </a:p>
          <a:p>
            <a:pPr marL="342900" indent="-342900">
              <a:buFont typeface="Arial" panose="020B0604020202020204" pitchFamily="34" charset="0"/>
              <a:buChar char="•"/>
            </a:pPr>
            <a:r>
              <a:rPr lang="en-US" sz="2399">
                <a:solidFill>
                  <a:srgbClr val="000000"/>
                </a:solidFill>
                <a:latin typeface="Arial"/>
                <a:ea typeface="Arial"/>
                <a:cs typeface="Arial"/>
                <a:sym typeface="Arial"/>
              </a:rPr>
              <a:t>Prioritize labeling the most critical data points, since labeling data for AI training can be time-consuming</a:t>
            </a:r>
          </a:p>
        </p:txBody>
      </p:sp>
      <p:sp>
        <p:nvSpPr>
          <p:cNvPr id="23" name="Freeform 23"/>
          <p:cNvSpPr/>
          <p:nvPr/>
        </p:nvSpPr>
        <p:spPr>
          <a:xfrm>
            <a:off x="9884544" y="6268477"/>
            <a:ext cx="1249583" cy="1182365"/>
          </a:xfrm>
          <a:custGeom>
            <a:avLst/>
            <a:gdLst/>
            <a:ahLst/>
            <a:cxnLst/>
            <a:rect l="l" t="t" r="r" b="b"/>
            <a:pathLst>
              <a:path w="1249583" h="1182365">
                <a:moveTo>
                  <a:pt x="0" y="0"/>
                </a:moveTo>
                <a:lnTo>
                  <a:pt x="1249584" y="0"/>
                </a:lnTo>
                <a:lnTo>
                  <a:pt x="1249584" y="1182365"/>
                </a:lnTo>
                <a:lnTo>
                  <a:pt x="0" y="1182365"/>
                </a:lnTo>
                <a:lnTo>
                  <a:pt x="0" y="0"/>
                </a:lnTo>
                <a:close/>
              </a:path>
            </a:pathLst>
          </a:custGeom>
          <a:blipFill>
            <a:blip r:embed="rId3"/>
            <a:stretch>
              <a:fillRect/>
            </a:stretch>
          </a:blipFill>
        </p:spPr>
        <p:txBody>
          <a:bodyPr/>
          <a:lstStyle/>
          <a:p>
            <a:endParaRPr lang="en-US"/>
          </a:p>
        </p:txBody>
      </p:sp>
      <p:sp>
        <p:nvSpPr>
          <p:cNvPr id="24" name="Freeform 24"/>
          <p:cNvSpPr/>
          <p:nvPr/>
        </p:nvSpPr>
        <p:spPr>
          <a:xfrm>
            <a:off x="2439724" y="3039157"/>
            <a:ext cx="1271110" cy="1219559"/>
          </a:xfrm>
          <a:custGeom>
            <a:avLst/>
            <a:gdLst/>
            <a:ahLst/>
            <a:cxnLst/>
            <a:rect l="l" t="t" r="r" b="b"/>
            <a:pathLst>
              <a:path w="1271110" h="1219559">
                <a:moveTo>
                  <a:pt x="0" y="0"/>
                </a:moveTo>
                <a:lnTo>
                  <a:pt x="1271110" y="0"/>
                </a:lnTo>
                <a:lnTo>
                  <a:pt x="1271110" y="1219559"/>
                </a:lnTo>
                <a:lnTo>
                  <a:pt x="0" y="1219559"/>
                </a:lnTo>
                <a:lnTo>
                  <a:pt x="0" y="0"/>
                </a:lnTo>
                <a:close/>
              </a:path>
            </a:pathLst>
          </a:custGeom>
          <a:blipFill>
            <a:blip r:embed="rId4"/>
            <a:stretch>
              <a:fillRect/>
            </a:stretch>
          </a:blipFill>
        </p:spPr>
        <p:txBody>
          <a:bodyPr/>
          <a:lstStyle/>
          <a:p>
            <a:endParaRPr lang="en-US"/>
          </a:p>
        </p:txBody>
      </p:sp>
      <p:sp>
        <p:nvSpPr>
          <p:cNvPr id="25" name="Freeform 25"/>
          <p:cNvSpPr/>
          <p:nvPr/>
        </p:nvSpPr>
        <p:spPr>
          <a:xfrm>
            <a:off x="2439724" y="6260349"/>
            <a:ext cx="1249583" cy="1198620"/>
          </a:xfrm>
          <a:custGeom>
            <a:avLst/>
            <a:gdLst/>
            <a:ahLst/>
            <a:cxnLst/>
            <a:rect l="l" t="t" r="r" b="b"/>
            <a:pathLst>
              <a:path w="1249583" h="1198620">
                <a:moveTo>
                  <a:pt x="0" y="0"/>
                </a:moveTo>
                <a:lnTo>
                  <a:pt x="1249584" y="0"/>
                </a:lnTo>
                <a:lnTo>
                  <a:pt x="1249584" y="1198621"/>
                </a:lnTo>
                <a:lnTo>
                  <a:pt x="0" y="1198621"/>
                </a:lnTo>
                <a:lnTo>
                  <a:pt x="0" y="0"/>
                </a:lnTo>
                <a:close/>
              </a:path>
            </a:pathLst>
          </a:custGeom>
          <a:blipFill>
            <a:blip r:embed="rId5"/>
            <a:stretch>
              <a:fillRect/>
            </a:stretch>
          </a:blipFill>
        </p:spPr>
        <p:txBody>
          <a:bodyPr/>
          <a:lstStyle/>
          <a:p>
            <a:endParaRPr lang="en-US"/>
          </a:p>
        </p:txBody>
      </p:sp>
      <p:sp>
        <p:nvSpPr>
          <p:cNvPr id="26" name="Freeform 26"/>
          <p:cNvSpPr/>
          <p:nvPr/>
        </p:nvSpPr>
        <p:spPr>
          <a:xfrm>
            <a:off x="9757823" y="3038303"/>
            <a:ext cx="1271110" cy="1221266"/>
          </a:xfrm>
          <a:custGeom>
            <a:avLst/>
            <a:gdLst/>
            <a:ahLst/>
            <a:cxnLst/>
            <a:rect l="l" t="t" r="r" b="b"/>
            <a:pathLst>
              <a:path w="1271110" h="1221266">
                <a:moveTo>
                  <a:pt x="0" y="0"/>
                </a:moveTo>
                <a:lnTo>
                  <a:pt x="1271110" y="0"/>
                </a:lnTo>
                <a:lnTo>
                  <a:pt x="1271110" y="1221266"/>
                </a:lnTo>
                <a:lnTo>
                  <a:pt x="0" y="1221266"/>
                </a:lnTo>
                <a:lnTo>
                  <a:pt x="0" y="0"/>
                </a:lnTo>
                <a:close/>
              </a:path>
            </a:pathLst>
          </a:custGeom>
          <a:blipFill>
            <a:blip r:embed="rId6"/>
            <a:stretch>
              <a:fillRect/>
            </a:stretch>
          </a:blipFill>
        </p:spPr>
        <p:txBody>
          <a:bodyPr/>
          <a:lstStyle/>
          <a:p>
            <a:endParaRPr lang="en-US"/>
          </a:p>
        </p:txBody>
      </p:sp>
      <p:grpSp>
        <p:nvGrpSpPr>
          <p:cNvPr id="27" name="Group 27"/>
          <p:cNvGrpSpPr/>
          <p:nvPr/>
        </p:nvGrpSpPr>
        <p:grpSpPr>
          <a:xfrm>
            <a:off x="-47072" y="8874403"/>
            <a:ext cx="18382144" cy="1489927"/>
            <a:chOff x="0" y="0"/>
            <a:chExt cx="24509526" cy="1986569"/>
          </a:xfrm>
        </p:grpSpPr>
        <p:grpSp>
          <p:nvGrpSpPr>
            <p:cNvPr id="28" name="Group 28"/>
            <p:cNvGrpSpPr/>
            <p:nvPr/>
          </p:nvGrpSpPr>
          <p:grpSpPr>
            <a:xfrm rot="-10800000">
              <a:off x="0" y="0"/>
              <a:ext cx="24509526" cy="1986569"/>
              <a:chOff x="0" y="0"/>
              <a:chExt cx="24509526" cy="1986569"/>
            </a:xfrm>
          </p:grpSpPr>
          <p:sp>
            <p:nvSpPr>
              <p:cNvPr id="29" name="Freeform 29"/>
              <p:cNvSpPr/>
              <p:nvPr/>
            </p:nvSpPr>
            <p:spPr>
              <a:xfrm>
                <a:off x="4849" y="5218"/>
                <a:ext cx="24499956" cy="1976145"/>
              </a:xfrm>
              <a:custGeom>
                <a:avLst/>
                <a:gdLst/>
                <a:ahLst/>
                <a:cxnLst/>
                <a:rect l="l" t="t" r="r" b="b"/>
                <a:pathLst>
                  <a:path w="24499956" h="1976145">
                    <a:moveTo>
                      <a:pt x="24499827" y="0"/>
                    </a:moveTo>
                    <a:lnTo>
                      <a:pt x="0" y="0"/>
                    </a:lnTo>
                    <a:lnTo>
                      <a:pt x="0" y="1976145"/>
                    </a:lnTo>
                    <a:lnTo>
                      <a:pt x="24499956" y="1976145"/>
                    </a:lnTo>
                    <a:close/>
                  </a:path>
                </a:pathLst>
              </a:custGeom>
              <a:solidFill>
                <a:srgbClr val="000000"/>
              </a:solidFill>
            </p:spPr>
            <p:txBody>
              <a:bodyPr/>
              <a:lstStyle/>
              <a:p>
                <a:endParaRPr lang="en-US"/>
              </a:p>
            </p:txBody>
          </p:sp>
          <p:sp>
            <p:nvSpPr>
              <p:cNvPr id="30" name="Freeform 30"/>
              <p:cNvSpPr/>
              <p:nvPr/>
            </p:nvSpPr>
            <p:spPr>
              <a:xfrm>
                <a:off x="0" y="0"/>
                <a:ext cx="24509653" cy="1986580"/>
              </a:xfrm>
              <a:custGeom>
                <a:avLst/>
                <a:gdLst/>
                <a:ahLst/>
                <a:cxnLst/>
                <a:rect l="l" t="t" r="r" b="b"/>
                <a:pathLst>
                  <a:path w="24509653" h="1986580">
                    <a:moveTo>
                      <a:pt x="24504676" y="10298"/>
                    </a:moveTo>
                    <a:lnTo>
                      <a:pt x="4849" y="10298"/>
                    </a:lnTo>
                    <a:lnTo>
                      <a:pt x="4849" y="5218"/>
                    </a:lnTo>
                    <a:lnTo>
                      <a:pt x="9570" y="5218"/>
                    </a:lnTo>
                    <a:lnTo>
                      <a:pt x="9570" y="1981363"/>
                    </a:lnTo>
                    <a:lnTo>
                      <a:pt x="4849" y="1981363"/>
                    </a:lnTo>
                    <a:lnTo>
                      <a:pt x="4849" y="1976145"/>
                    </a:lnTo>
                    <a:lnTo>
                      <a:pt x="24504805" y="1976145"/>
                    </a:lnTo>
                    <a:lnTo>
                      <a:pt x="24504805" y="1981363"/>
                    </a:lnTo>
                    <a:lnTo>
                      <a:pt x="24499956" y="1981363"/>
                    </a:lnTo>
                    <a:lnTo>
                      <a:pt x="24499956" y="5218"/>
                    </a:lnTo>
                    <a:lnTo>
                      <a:pt x="24504805" y="5218"/>
                    </a:lnTo>
                    <a:lnTo>
                      <a:pt x="24504805" y="10298"/>
                    </a:lnTo>
                    <a:moveTo>
                      <a:pt x="24504805" y="0"/>
                    </a:moveTo>
                    <a:cubicBezTo>
                      <a:pt x="24507484" y="0"/>
                      <a:pt x="24509653" y="2334"/>
                      <a:pt x="24509653" y="5218"/>
                    </a:cubicBezTo>
                    <a:lnTo>
                      <a:pt x="24509653" y="1981363"/>
                    </a:lnTo>
                    <a:cubicBezTo>
                      <a:pt x="24509653" y="1984247"/>
                      <a:pt x="24507484" y="1986580"/>
                      <a:pt x="24504805" y="1986580"/>
                    </a:cubicBezTo>
                    <a:lnTo>
                      <a:pt x="4849" y="1986580"/>
                    </a:lnTo>
                    <a:cubicBezTo>
                      <a:pt x="2169" y="1986580"/>
                      <a:pt x="0" y="1984247"/>
                      <a:pt x="0" y="1981363"/>
                    </a:cubicBezTo>
                    <a:lnTo>
                      <a:pt x="0" y="5218"/>
                    </a:lnTo>
                    <a:cubicBezTo>
                      <a:pt x="0" y="2334"/>
                      <a:pt x="2169" y="0"/>
                      <a:pt x="4849" y="0"/>
                    </a:cubicBezTo>
                    <a:lnTo>
                      <a:pt x="24504805" y="0"/>
                    </a:lnTo>
                    <a:close/>
                  </a:path>
                </a:pathLst>
              </a:custGeom>
              <a:solidFill>
                <a:srgbClr val="5E5E5E"/>
              </a:solidFill>
            </p:spPr>
            <p:txBody>
              <a:bodyPr/>
              <a:lstStyle/>
              <a:p>
                <a:endParaRPr lang="en-US"/>
              </a:p>
            </p:txBody>
          </p:sp>
        </p:grpSp>
        <p:sp>
          <p:nvSpPr>
            <p:cNvPr id="31" name="AutoShape 31"/>
            <p:cNvSpPr/>
            <p:nvPr/>
          </p:nvSpPr>
          <p:spPr>
            <a:xfrm>
              <a:off x="4306213" y="955184"/>
              <a:ext cx="17019600" cy="76200"/>
            </a:xfrm>
            <a:prstGeom prst="line">
              <a:avLst/>
            </a:prstGeom>
            <a:ln w="76200" cap="rnd">
              <a:solidFill>
                <a:srgbClr val="29A89B"/>
              </a:solidFill>
              <a:prstDash val="solid"/>
              <a:headEnd type="none" w="sm" len="sm"/>
              <a:tailEnd type="none" w="sm" len="sm"/>
            </a:ln>
          </p:spPr>
          <p:txBody>
            <a:bodyPr/>
            <a:lstStyle/>
            <a:p>
              <a:endParaRPr lang="en-US"/>
            </a:p>
          </p:txBody>
        </p:sp>
        <p:sp>
          <p:nvSpPr>
            <p:cNvPr id="32" name="TextBox 32"/>
            <p:cNvSpPr txBox="1"/>
            <p:nvPr/>
          </p:nvSpPr>
          <p:spPr>
            <a:xfrm>
              <a:off x="21798696" y="666543"/>
              <a:ext cx="2587133" cy="643958"/>
            </a:xfrm>
            <a:prstGeom prst="rect">
              <a:avLst/>
            </a:prstGeom>
          </p:spPr>
          <p:txBody>
            <a:bodyPr lIns="0" tIns="0" rIns="0" bIns="0" rtlCol="0" anchor="t">
              <a:spAutoFit/>
            </a:bodyPr>
            <a:lstStyle/>
            <a:p>
              <a:pPr algn="l">
                <a:lnSpc>
                  <a:spcPts val="3060"/>
                </a:lnSpc>
              </a:pPr>
              <a:r>
                <a:rPr lang="en-US" sz="2550">
                  <a:solidFill>
                    <a:srgbClr val="FFFFFF"/>
                  </a:solidFill>
                  <a:latin typeface="Arimo Bold"/>
                  <a:ea typeface="Arimo Bold"/>
                  <a:cs typeface="Arimo Bold"/>
                  <a:sym typeface="Arimo Bold"/>
                </a:rPr>
                <a:t>2024</a:t>
              </a:r>
            </a:p>
          </p:txBody>
        </p:sp>
        <p:sp>
          <p:nvSpPr>
            <p:cNvPr id="33" name="TextBox 33"/>
            <p:cNvSpPr txBox="1"/>
            <p:nvPr/>
          </p:nvSpPr>
          <p:spPr>
            <a:xfrm>
              <a:off x="1100305" y="729759"/>
              <a:ext cx="3096917" cy="517525"/>
            </a:xfrm>
            <a:prstGeom prst="rect">
              <a:avLst/>
            </a:prstGeom>
          </p:spPr>
          <p:txBody>
            <a:bodyPr lIns="0" tIns="0" rIns="0" bIns="0" rtlCol="0" anchor="t">
              <a:spAutoFit/>
            </a:bodyPr>
            <a:lstStyle/>
            <a:p>
              <a:pPr algn="l">
                <a:lnSpc>
                  <a:spcPts val="3060"/>
                </a:lnSpc>
              </a:pPr>
              <a:r>
                <a:rPr lang="en-US" sz="2550">
                  <a:solidFill>
                    <a:srgbClr val="FFFFFF"/>
                  </a:solidFill>
                  <a:latin typeface="Arimo"/>
                  <a:ea typeface="Arimo"/>
                  <a:cs typeface="Arimo"/>
                  <a:sym typeface="Arimo"/>
                </a:rPr>
                <a:t>AI Tools</a:t>
              </a:r>
            </a:p>
          </p:txBody>
        </p:sp>
      </p:grpSp>
      <p:sp>
        <p:nvSpPr>
          <p:cNvPr id="5" name="Title 4">
            <a:extLst>
              <a:ext uri="{FF2B5EF4-FFF2-40B4-BE49-F238E27FC236}">
                <a16:creationId xmlns:a16="http://schemas.microsoft.com/office/drawing/2014/main" id="{027DD1A0-C526-EEF8-0152-B532959D1DFA}"/>
              </a:ext>
            </a:extLst>
          </p:cNvPr>
          <p:cNvSpPr>
            <a:spLocks noGrp="1"/>
          </p:cNvSpPr>
          <p:nvPr>
            <p:ph type="title"/>
          </p:nvPr>
        </p:nvSpPr>
        <p:spPr/>
        <p:txBody>
          <a:bodyPr>
            <a:normAutofit fontScale="90000"/>
          </a:bodyPr>
          <a:lstStyle/>
          <a:p>
            <a:r>
              <a:rPr lang="en-US"/>
              <a:t>This team will need to work together to ensure proper treatment of data, critical when developing AI tools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4B299-EAD0-C904-EEB9-0C7497F9DFC2}"/>
              </a:ext>
            </a:extLst>
          </p:cNvPr>
          <p:cNvSpPr>
            <a:spLocks noGrp="1"/>
          </p:cNvSpPr>
          <p:nvPr>
            <p:ph type="title"/>
          </p:nvPr>
        </p:nvSpPr>
        <p:spPr>
          <a:xfrm>
            <a:off x="1266824" y="266700"/>
            <a:ext cx="16106775" cy="1714500"/>
          </a:xfrm>
        </p:spPr>
        <p:txBody>
          <a:bodyPr>
            <a:noAutofit/>
          </a:bodyPr>
          <a:lstStyle/>
          <a:p>
            <a:r>
              <a:rPr lang="en-US" sz="4800"/>
              <a:t>In addition, Cloud &amp; Infrastructure and </a:t>
            </a:r>
            <a:r>
              <a:rPr lang="en-US" sz="4800" err="1"/>
              <a:t>DevSecOps</a:t>
            </a:r>
            <a:r>
              <a:rPr lang="en-US" sz="4800"/>
              <a:t> teams have particular considerations, if relevant to your org</a:t>
            </a:r>
          </a:p>
        </p:txBody>
      </p:sp>
      <p:sp>
        <p:nvSpPr>
          <p:cNvPr id="3" name="TextBox 10">
            <a:extLst>
              <a:ext uri="{FF2B5EF4-FFF2-40B4-BE49-F238E27FC236}">
                <a16:creationId xmlns:a16="http://schemas.microsoft.com/office/drawing/2014/main" id="{55BAD67F-0013-13B8-EED4-B74B36F96FB3}"/>
              </a:ext>
            </a:extLst>
          </p:cNvPr>
          <p:cNvSpPr txBox="1"/>
          <p:nvPr/>
        </p:nvSpPr>
        <p:spPr>
          <a:xfrm>
            <a:off x="3352800" y="2628900"/>
            <a:ext cx="3372566" cy="341376"/>
          </a:xfrm>
          <a:prstGeom prst="rect">
            <a:avLst/>
          </a:prstGeom>
        </p:spPr>
        <p:txBody>
          <a:bodyPr wrap="square" lIns="0" tIns="0" rIns="0" bIns="0" rtlCol="0" anchor="t">
            <a:spAutoFit/>
          </a:bodyPr>
          <a:lstStyle/>
          <a:p>
            <a:pPr algn="ctr">
              <a:lnSpc>
                <a:spcPts val="2592"/>
              </a:lnSpc>
            </a:pPr>
            <a:r>
              <a:rPr lang="en-US" sz="2400" b="1">
                <a:solidFill>
                  <a:srgbClr val="29A89B"/>
                </a:solidFill>
                <a:latin typeface="+mj-lt"/>
                <a:ea typeface="Arimo Bold"/>
                <a:cs typeface="Arimo Bold"/>
                <a:sym typeface="Arimo Bold"/>
              </a:rPr>
              <a:t>Cloud &amp; Infrastructure</a:t>
            </a:r>
            <a:r>
              <a:rPr lang="en-US" sz="2400" b="1">
                <a:solidFill>
                  <a:srgbClr val="000000"/>
                </a:solidFill>
                <a:latin typeface="+mj-lt"/>
                <a:ea typeface="Arimo Bold"/>
                <a:cs typeface="Arimo Bold"/>
                <a:sym typeface="Arimo Bold"/>
              </a:rPr>
              <a:t> </a:t>
            </a:r>
          </a:p>
        </p:txBody>
      </p:sp>
      <p:sp>
        <p:nvSpPr>
          <p:cNvPr id="4" name="TextBox 12">
            <a:extLst>
              <a:ext uri="{FF2B5EF4-FFF2-40B4-BE49-F238E27FC236}">
                <a16:creationId xmlns:a16="http://schemas.microsoft.com/office/drawing/2014/main" id="{7906A2AE-7A21-DE0E-3890-36A20E4F90DC}"/>
              </a:ext>
            </a:extLst>
          </p:cNvPr>
          <p:cNvSpPr txBox="1"/>
          <p:nvPr/>
        </p:nvSpPr>
        <p:spPr>
          <a:xfrm>
            <a:off x="11963400" y="2630424"/>
            <a:ext cx="3372566" cy="369332"/>
          </a:xfrm>
          <a:prstGeom prst="rect">
            <a:avLst/>
          </a:prstGeom>
        </p:spPr>
        <p:txBody>
          <a:bodyPr wrap="square" lIns="0" tIns="0" rIns="0" bIns="0" rtlCol="0" anchor="t">
            <a:spAutoFit/>
          </a:bodyPr>
          <a:lstStyle/>
          <a:p>
            <a:pPr algn="ctr"/>
            <a:r>
              <a:rPr lang="en-US" sz="2400" b="1" err="1">
                <a:solidFill>
                  <a:srgbClr val="29A89B"/>
                </a:solidFill>
                <a:latin typeface="+mj-lt"/>
                <a:ea typeface="Arimo Bold"/>
                <a:cs typeface="Arimo Bold"/>
                <a:sym typeface="Arimo Bold"/>
              </a:rPr>
              <a:t>DevSecOps</a:t>
            </a:r>
            <a:r>
              <a:rPr lang="en-US" sz="2400" b="1">
                <a:solidFill>
                  <a:srgbClr val="000000"/>
                </a:solidFill>
                <a:latin typeface="+mj-lt"/>
                <a:ea typeface="Arimo Bold"/>
                <a:cs typeface="Arimo Bold"/>
                <a:sym typeface="Arimo Bold"/>
              </a:rPr>
              <a:t> </a:t>
            </a:r>
          </a:p>
        </p:txBody>
      </p:sp>
      <p:grpSp>
        <p:nvGrpSpPr>
          <p:cNvPr id="5" name="Group 13">
            <a:extLst>
              <a:ext uri="{FF2B5EF4-FFF2-40B4-BE49-F238E27FC236}">
                <a16:creationId xmlns:a16="http://schemas.microsoft.com/office/drawing/2014/main" id="{18612F8F-6829-A199-09F1-52521A8C7241}"/>
              </a:ext>
            </a:extLst>
          </p:cNvPr>
          <p:cNvGrpSpPr/>
          <p:nvPr/>
        </p:nvGrpSpPr>
        <p:grpSpPr>
          <a:xfrm>
            <a:off x="9002688" y="3163344"/>
            <a:ext cx="8321402" cy="831944"/>
            <a:chOff x="0" y="0"/>
            <a:chExt cx="4010907" cy="219113"/>
          </a:xfrm>
        </p:grpSpPr>
        <p:sp>
          <p:nvSpPr>
            <p:cNvPr id="6" name="Freeform 14">
              <a:extLst>
                <a:ext uri="{FF2B5EF4-FFF2-40B4-BE49-F238E27FC236}">
                  <a16:creationId xmlns:a16="http://schemas.microsoft.com/office/drawing/2014/main" id="{C3C1BF89-29A1-770D-14BD-AB78A3A6A945}"/>
                </a:ext>
              </a:extLst>
            </p:cNvPr>
            <p:cNvSpPr/>
            <p:nvPr/>
          </p:nvSpPr>
          <p:spPr>
            <a:xfrm>
              <a:off x="0" y="0"/>
              <a:ext cx="4010907" cy="219113"/>
            </a:xfrm>
            <a:custGeom>
              <a:avLst/>
              <a:gdLst/>
              <a:ahLst/>
              <a:cxnLst/>
              <a:rect l="l" t="t" r="r" b="b"/>
              <a:pathLst>
                <a:path w="4010907" h="219113">
                  <a:moveTo>
                    <a:pt x="0" y="0"/>
                  </a:moveTo>
                  <a:lnTo>
                    <a:pt x="4010907" y="0"/>
                  </a:lnTo>
                  <a:lnTo>
                    <a:pt x="4010907" y="219113"/>
                  </a:lnTo>
                  <a:lnTo>
                    <a:pt x="0" y="21911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sz="1200">
                <a:latin typeface="+mj-lt"/>
              </a:endParaRPr>
            </a:p>
          </p:txBody>
        </p:sp>
        <p:sp>
          <p:nvSpPr>
            <p:cNvPr id="7" name="TextBox 15">
              <a:extLst>
                <a:ext uri="{FF2B5EF4-FFF2-40B4-BE49-F238E27FC236}">
                  <a16:creationId xmlns:a16="http://schemas.microsoft.com/office/drawing/2014/main" id="{9FB395EB-9AC2-6792-7778-445E424DB45B}"/>
                </a:ext>
              </a:extLst>
            </p:cNvPr>
            <p:cNvSpPr txBox="1"/>
            <p:nvPr/>
          </p:nvSpPr>
          <p:spPr>
            <a:xfrm>
              <a:off x="0" y="-9525"/>
              <a:ext cx="4010907" cy="228638"/>
            </a:xfrm>
            <a:prstGeom prst="rect">
              <a:avLst/>
            </a:prstGeom>
          </p:spPr>
          <p:txBody>
            <a:bodyPr lIns="50800" tIns="50800" rIns="50800" bIns="50800" rtlCol="0" anchor="ctr"/>
            <a:lstStyle/>
            <a:p>
              <a:pPr algn="ctr">
                <a:lnSpc>
                  <a:spcPts val="3060"/>
                </a:lnSpc>
              </a:pPr>
              <a:endParaRPr sz="1200">
                <a:latin typeface="+mj-lt"/>
              </a:endParaRPr>
            </a:p>
          </p:txBody>
        </p:sp>
      </p:grpSp>
      <p:grpSp>
        <p:nvGrpSpPr>
          <p:cNvPr id="8" name="Group 16">
            <a:extLst>
              <a:ext uri="{FF2B5EF4-FFF2-40B4-BE49-F238E27FC236}">
                <a16:creationId xmlns:a16="http://schemas.microsoft.com/office/drawing/2014/main" id="{441A006D-9020-C98D-8584-B2BD4130310E}"/>
              </a:ext>
            </a:extLst>
          </p:cNvPr>
          <p:cNvGrpSpPr/>
          <p:nvPr/>
        </p:nvGrpSpPr>
        <p:grpSpPr>
          <a:xfrm>
            <a:off x="8561263" y="3163344"/>
            <a:ext cx="831944" cy="831944"/>
            <a:chOff x="0" y="0"/>
            <a:chExt cx="812800" cy="812800"/>
          </a:xfrm>
        </p:grpSpPr>
        <p:sp>
          <p:nvSpPr>
            <p:cNvPr id="9" name="Freeform 17">
              <a:extLst>
                <a:ext uri="{FF2B5EF4-FFF2-40B4-BE49-F238E27FC236}">
                  <a16:creationId xmlns:a16="http://schemas.microsoft.com/office/drawing/2014/main" id="{4402AE0B-E00D-C978-773D-ED176FEEE540}"/>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2FA79B">
                      <a:alpha val="100000"/>
                    </a:srgbClr>
                  </a:gs>
                  <a:gs pos="100000">
                    <a:srgbClr val="33998E">
                      <a:alpha val="100000"/>
                    </a:srgbClr>
                  </a:gs>
                </a:gsLst>
                <a:lin ang="5400000"/>
              </a:gradFill>
              <a:prstDash val="solid"/>
              <a:miter/>
            </a:ln>
          </p:spPr>
          <p:txBody>
            <a:bodyPr/>
            <a:lstStyle/>
            <a:p>
              <a:endParaRPr lang="en-US"/>
            </a:p>
          </p:txBody>
        </p:sp>
        <p:sp>
          <p:nvSpPr>
            <p:cNvPr id="10" name="TextBox 18">
              <a:extLst>
                <a:ext uri="{FF2B5EF4-FFF2-40B4-BE49-F238E27FC236}">
                  <a16:creationId xmlns:a16="http://schemas.microsoft.com/office/drawing/2014/main" id="{9408A8F8-B0A1-47CF-6490-19FB8C61CAE4}"/>
                </a:ext>
              </a:extLst>
            </p:cNvPr>
            <p:cNvSpPr txBox="1"/>
            <p:nvPr/>
          </p:nvSpPr>
          <p:spPr>
            <a:xfrm>
              <a:off x="76200" y="66675"/>
              <a:ext cx="660400" cy="669925"/>
            </a:xfrm>
            <a:prstGeom prst="rect">
              <a:avLst/>
            </a:prstGeom>
          </p:spPr>
          <p:txBody>
            <a:bodyPr lIns="50800" tIns="50800" rIns="50800" bIns="50800" rtlCol="0" anchor="ctr"/>
            <a:lstStyle/>
            <a:p>
              <a:pPr algn="ctr">
                <a:lnSpc>
                  <a:spcPts val="3060"/>
                </a:lnSpc>
              </a:pPr>
              <a:endParaRPr/>
            </a:p>
          </p:txBody>
        </p:sp>
      </p:grpSp>
      <p:sp>
        <p:nvSpPr>
          <p:cNvPr id="11" name="Freeform 19">
            <a:extLst>
              <a:ext uri="{FF2B5EF4-FFF2-40B4-BE49-F238E27FC236}">
                <a16:creationId xmlns:a16="http://schemas.microsoft.com/office/drawing/2014/main" id="{BD6A54AE-09CF-026B-6441-B5F04E64CF9F}"/>
              </a:ext>
            </a:extLst>
          </p:cNvPr>
          <p:cNvSpPr/>
          <p:nvPr/>
        </p:nvSpPr>
        <p:spPr>
          <a:xfrm>
            <a:off x="8778057" y="3449591"/>
            <a:ext cx="398356" cy="340096"/>
          </a:xfrm>
          <a:custGeom>
            <a:avLst/>
            <a:gdLst/>
            <a:ahLst/>
            <a:cxnLst/>
            <a:rect l="l" t="t" r="r" b="b"/>
            <a:pathLst>
              <a:path w="398356" h="340096">
                <a:moveTo>
                  <a:pt x="0" y="0"/>
                </a:moveTo>
                <a:lnTo>
                  <a:pt x="398355" y="0"/>
                </a:lnTo>
                <a:lnTo>
                  <a:pt x="398355" y="340096"/>
                </a:lnTo>
                <a:lnTo>
                  <a:pt x="0" y="34009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12" name="TextBox 20">
            <a:extLst>
              <a:ext uri="{FF2B5EF4-FFF2-40B4-BE49-F238E27FC236}">
                <a16:creationId xmlns:a16="http://schemas.microsoft.com/office/drawing/2014/main" id="{BA6E1839-42DA-8C9B-2AB1-60470373FD7B}"/>
              </a:ext>
            </a:extLst>
          </p:cNvPr>
          <p:cNvSpPr txBox="1"/>
          <p:nvPr/>
        </p:nvSpPr>
        <p:spPr>
          <a:xfrm>
            <a:off x="9757230" y="3277242"/>
            <a:ext cx="7462175" cy="615553"/>
          </a:xfrm>
          <a:prstGeom prst="rect">
            <a:avLst/>
          </a:prstGeom>
        </p:spPr>
        <p:txBody>
          <a:bodyPr wrap="square" lIns="0" tIns="0" rIns="0" bIns="0" rtlCol="0" anchor="t">
            <a:spAutoFit/>
          </a:bodyPr>
          <a:lstStyle/>
          <a:p>
            <a:pPr algn="l"/>
            <a:r>
              <a:rPr lang="en-US" sz="2000" b="1">
                <a:solidFill>
                  <a:srgbClr val="000000"/>
                </a:solidFill>
                <a:latin typeface="+mj-lt"/>
                <a:ea typeface="Arimo Bold"/>
                <a:cs typeface="Arimo Bold"/>
                <a:sym typeface="Arimo Bold"/>
              </a:rPr>
              <a:t>Integrate software development, IT operations, and security teams</a:t>
            </a:r>
            <a:r>
              <a:rPr lang="en-US" sz="2000" b="1">
                <a:solidFill>
                  <a:srgbClr val="000000"/>
                </a:solidFill>
                <a:latin typeface="+mj-lt"/>
                <a:ea typeface="Arimo"/>
                <a:cs typeface="Arimo"/>
                <a:sym typeface="Arimo"/>
              </a:rPr>
              <a:t> </a:t>
            </a:r>
            <a:r>
              <a:rPr lang="en-US" sz="2000">
                <a:solidFill>
                  <a:srgbClr val="000000"/>
                </a:solidFill>
                <a:latin typeface="+mj-lt"/>
                <a:ea typeface="Arimo"/>
                <a:cs typeface="Arimo"/>
                <a:sym typeface="Arimo"/>
              </a:rPr>
              <a:t>for seamless AI delivery</a:t>
            </a:r>
          </a:p>
        </p:txBody>
      </p:sp>
      <p:grpSp>
        <p:nvGrpSpPr>
          <p:cNvPr id="13" name="Group 21">
            <a:extLst>
              <a:ext uri="{FF2B5EF4-FFF2-40B4-BE49-F238E27FC236}">
                <a16:creationId xmlns:a16="http://schemas.microsoft.com/office/drawing/2014/main" id="{817E3BFC-D2A3-62C8-6908-8F6659623B8F}"/>
              </a:ext>
            </a:extLst>
          </p:cNvPr>
          <p:cNvGrpSpPr/>
          <p:nvPr/>
        </p:nvGrpSpPr>
        <p:grpSpPr>
          <a:xfrm>
            <a:off x="9002688" y="4463956"/>
            <a:ext cx="8321402" cy="831944"/>
            <a:chOff x="0" y="0"/>
            <a:chExt cx="4010907" cy="219113"/>
          </a:xfrm>
        </p:grpSpPr>
        <p:sp>
          <p:nvSpPr>
            <p:cNvPr id="14" name="Freeform 22">
              <a:extLst>
                <a:ext uri="{FF2B5EF4-FFF2-40B4-BE49-F238E27FC236}">
                  <a16:creationId xmlns:a16="http://schemas.microsoft.com/office/drawing/2014/main" id="{1719617F-61D8-7528-1451-70DA920AB453}"/>
                </a:ext>
              </a:extLst>
            </p:cNvPr>
            <p:cNvSpPr/>
            <p:nvPr/>
          </p:nvSpPr>
          <p:spPr>
            <a:xfrm>
              <a:off x="0" y="0"/>
              <a:ext cx="4010907" cy="219113"/>
            </a:xfrm>
            <a:custGeom>
              <a:avLst/>
              <a:gdLst/>
              <a:ahLst/>
              <a:cxnLst/>
              <a:rect l="l" t="t" r="r" b="b"/>
              <a:pathLst>
                <a:path w="4010907" h="219113">
                  <a:moveTo>
                    <a:pt x="0" y="0"/>
                  </a:moveTo>
                  <a:lnTo>
                    <a:pt x="4010907" y="0"/>
                  </a:lnTo>
                  <a:lnTo>
                    <a:pt x="4010907" y="219113"/>
                  </a:lnTo>
                  <a:lnTo>
                    <a:pt x="0" y="21911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sz="1200">
                <a:latin typeface="+mj-lt"/>
              </a:endParaRPr>
            </a:p>
          </p:txBody>
        </p:sp>
        <p:sp>
          <p:nvSpPr>
            <p:cNvPr id="15" name="TextBox 23">
              <a:extLst>
                <a:ext uri="{FF2B5EF4-FFF2-40B4-BE49-F238E27FC236}">
                  <a16:creationId xmlns:a16="http://schemas.microsoft.com/office/drawing/2014/main" id="{C1FE8652-BCC3-F45A-0B93-8A5CE77D4F4C}"/>
                </a:ext>
              </a:extLst>
            </p:cNvPr>
            <p:cNvSpPr txBox="1"/>
            <p:nvPr/>
          </p:nvSpPr>
          <p:spPr>
            <a:xfrm>
              <a:off x="0" y="-9525"/>
              <a:ext cx="4010907" cy="228638"/>
            </a:xfrm>
            <a:prstGeom prst="rect">
              <a:avLst/>
            </a:prstGeom>
          </p:spPr>
          <p:txBody>
            <a:bodyPr lIns="50800" tIns="50800" rIns="50800" bIns="50800" rtlCol="0" anchor="ctr"/>
            <a:lstStyle/>
            <a:p>
              <a:pPr algn="ctr">
                <a:lnSpc>
                  <a:spcPts val="3060"/>
                </a:lnSpc>
              </a:pPr>
              <a:endParaRPr sz="1200">
                <a:latin typeface="+mj-lt"/>
              </a:endParaRPr>
            </a:p>
          </p:txBody>
        </p:sp>
      </p:grpSp>
      <p:grpSp>
        <p:nvGrpSpPr>
          <p:cNvPr id="16" name="Group 24">
            <a:extLst>
              <a:ext uri="{FF2B5EF4-FFF2-40B4-BE49-F238E27FC236}">
                <a16:creationId xmlns:a16="http://schemas.microsoft.com/office/drawing/2014/main" id="{043F3DED-F98D-E73F-A6A4-308AB596848B}"/>
              </a:ext>
            </a:extLst>
          </p:cNvPr>
          <p:cNvGrpSpPr/>
          <p:nvPr/>
        </p:nvGrpSpPr>
        <p:grpSpPr>
          <a:xfrm>
            <a:off x="8561263" y="4463956"/>
            <a:ext cx="831944" cy="831944"/>
            <a:chOff x="0" y="0"/>
            <a:chExt cx="812800" cy="812800"/>
          </a:xfrm>
        </p:grpSpPr>
        <p:sp>
          <p:nvSpPr>
            <p:cNvPr id="17" name="Freeform 25">
              <a:extLst>
                <a:ext uri="{FF2B5EF4-FFF2-40B4-BE49-F238E27FC236}">
                  <a16:creationId xmlns:a16="http://schemas.microsoft.com/office/drawing/2014/main" id="{A68A3E2A-24ED-659D-5B02-BB8E3F723697}"/>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2FA79B">
                      <a:alpha val="100000"/>
                    </a:srgbClr>
                  </a:gs>
                  <a:gs pos="100000">
                    <a:srgbClr val="33998E">
                      <a:alpha val="100000"/>
                    </a:srgbClr>
                  </a:gs>
                </a:gsLst>
                <a:lin ang="5400000"/>
              </a:gradFill>
              <a:prstDash val="solid"/>
              <a:miter/>
            </a:ln>
          </p:spPr>
          <p:txBody>
            <a:bodyPr/>
            <a:lstStyle/>
            <a:p>
              <a:endParaRPr lang="en-US"/>
            </a:p>
          </p:txBody>
        </p:sp>
        <p:sp>
          <p:nvSpPr>
            <p:cNvPr id="18" name="TextBox 26">
              <a:extLst>
                <a:ext uri="{FF2B5EF4-FFF2-40B4-BE49-F238E27FC236}">
                  <a16:creationId xmlns:a16="http://schemas.microsoft.com/office/drawing/2014/main" id="{176D5B69-5B3D-87FA-A80C-1C8467D6EF54}"/>
                </a:ext>
              </a:extLst>
            </p:cNvPr>
            <p:cNvSpPr txBox="1"/>
            <p:nvPr/>
          </p:nvSpPr>
          <p:spPr>
            <a:xfrm>
              <a:off x="76200" y="66675"/>
              <a:ext cx="660400" cy="669925"/>
            </a:xfrm>
            <a:prstGeom prst="rect">
              <a:avLst/>
            </a:prstGeom>
          </p:spPr>
          <p:txBody>
            <a:bodyPr lIns="50800" tIns="50800" rIns="50800" bIns="50800" rtlCol="0" anchor="ctr"/>
            <a:lstStyle/>
            <a:p>
              <a:pPr algn="ctr">
                <a:lnSpc>
                  <a:spcPts val="3060"/>
                </a:lnSpc>
              </a:pPr>
              <a:endParaRPr/>
            </a:p>
          </p:txBody>
        </p:sp>
      </p:grpSp>
      <p:sp>
        <p:nvSpPr>
          <p:cNvPr id="19" name="TextBox 27">
            <a:extLst>
              <a:ext uri="{FF2B5EF4-FFF2-40B4-BE49-F238E27FC236}">
                <a16:creationId xmlns:a16="http://schemas.microsoft.com/office/drawing/2014/main" id="{E0F96301-5D36-210D-AF46-B8002E216AB6}"/>
              </a:ext>
            </a:extLst>
          </p:cNvPr>
          <p:cNvSpPr txBox="1"/>
          <p:nvPr/>
        </p:nvSpPr>
        <p:spPr>
          <a:xfrm>
            <a:off x="9757230" y="4321420"/>
            <a:ext cx="7462175" cy="923330"/>
          </a:xfrm>
          <a:prstGeom prst="rect">
            <a:avLst/>
          </a:prstGeom>
        </p:spPr>
        <p:txBody>
          <a:bodyPr wrap="square" lIns="0" tIns="0" rIns="0" bIns="0" rtlCol="0" anchor="t">
            <a:spAutoFit/>
          </a:bodyPr>
          <a:lstStyle/>
          <a:p>
            <a:pPr algn="l"/>
            <a:r>
              <a:rPr lang="en-US" sz="2000" b="1">
                <a:solidFill>
                  <a:srgbClr val="000000"/>
                </a:solidFill>
                <a:latin typeface="+mj-lt"/>
                <a:ea typeface="Arimo Bold"/>
                <a:cs typeface="Arimo Bold"/>
                <a:sym typeface="Arimo Bold"/>
              </a:rPr>
              <a:t>Prioritize Security from the Start: </a:t>
            </a:r>
            <a:r>
              <a:rPr lang="en-US" sz="2000">
                <a:solidFill>
                  <a:srgbClr val="000000"/>
                </a:solidFill>
                <a:latin typeface="+mj-lt"/>
                <a:ea typeface="Arimo"/>
                <a:cs typeface="Arimo"/>
                <a:sym typeface="Arimo"/>
              </a:rPr>
              <a:t>Integrate security and development teams from the outset of the </a:t>
            </a:r>
            <a:r>
              <a:rPr lang="en-US" sz="2000" err="1">
                <a:solidFill>
                  <a:srgbClr val="000000"/>
                </a:solidFill>
                <a:latin typeface="+mj-lt"/>
                <a:ea typeface="Arimo"/>
                <a:cs typeface="Arimo"/>
                <a:sym typeface="Arimo"/>
              </a:rPr>
              <a:t>DevSecOps</a:t>
            </a:r>
            <a:r>
              <a:rPr lang="en-US" sz="2000">
                <a:solidFill>
                  <a:srgbClr val="000000"/>
                </a:solidFill>
                <a:latin typeface="+mj-lt"/>
                <a:ea typeface="Arimo"/>
                <a:cs typeface="Arimo"/>
                <a:sym typeface="Arimo"/>
              </a:rPr>
              <a:t> process to </a:t>
            </a:r>
            <a:r>
              <a:rPr lang="en-US" sz="2000" dirty="0">
                <a:latin typeface="+mj-lt"/>
                <a:ea typeface="Arimo"/>
                <a:cs typeface="Arimo"/>
                <a:sym typeface="Arimo"/>
              </a:rPr>
              <a:t>foster</a:t>
            </a:r>
            <a:r>
              <a:rPr lang="en-US" sz="2000">
                <a:solidFill>
                  <a:srgbClr val="000000"/>
                </a:solidFill>
                <a:latin typeface="+mj-lt"/>
                <a:ea typeface="Arimo"/>
                <a:cs typeface="Arimo"/>
                <a:sym typeface="Arimo"/>
              </a:rPr>
              <a:t> a collaborative environment</a:t>
            </a:r>
          </a:p>
        </p:txBody>
      </p:sp>
      <p:sp>
        <p:nvSpPr>
          <p:cNvPr id="20" name="Freeform 28">
            <a:extLst>
              <a:ext uri="{FF2B5EF4-FFF2-40B4-BE49-F238E27FC236}">
                <a16:creationId xmlns:a16="http://schemas.microsoft.com/office/drawing/2014/main" id="{465273CB-2CC3-7DDF-1D26-914997EF304E}"/>
              </a:ext>
            </a:extLst>
          </p:cNvPr>
          <p:cNvSpPr/>
          <p:nvPr/>
        </p:nvSpPr>
        <p:spPr>
          <a:xfrm>
            <a:off x="8778057" y="4672119"/>
            <a:ext cx="398356" cy="340096"/>
          </a:xfrm>
          <a:custGeom>
            <a:avLst/>
            <a:gdLst/>
            <a:ahLst/>
            <a:cxnLst/>
            <a:rect l="l" t="t" r="r" b="b"/>
            <a:pathLst>
              <a:path w="398356" h="340096">
                <a:moveTo>
                  <a:pt x="0" y="0"/>
                </a:moveTo>
                <a:lnTo>
                  <a:pt x="398355" y="0"/>
                </a:lnTo>
                <a:lnTo>
                  <a:pt x="398355" y="340096"/>
                </a:lnTo>
                <a:lnTo>
                  <a:pt x="0" y="34009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nvGrpSpPr>
          <p:cNvPr id="21" name="Group 29">
            <a:extLst>
              <a:ext uri="{FF2B5EF4-FFF2-40B4-BE49-F238E27FC236}">
                <a16:creationId xmlns:a16="http://schemas.microsoft.com/office/drawing/2014/main" id="{BF45E756-EFC7-782D-2532-794AAB58DE88}"/>
              </a:ext>
            </a:extLst>
          </p:cNvPr>
          <p:cNvGrpSpPr/>
          <p:nvPr/>
        </p:nvGrpSpPr>
        <p:grpSpPr>
          <a:xfrm>
            <a:off x="9002688" y="5600700"/>
            <a:ext cx="8321402" cy="831944"/>
            <a:chOff x="0" y="0"/>
            <a:chExt cx="4010907" cy="219113"/>
          </a:xfrm>
        </p:grpSpPr>
        <p:sp>
          <p:nvSpPr>
            <p:cNvPr id="22" name="Freeform 30">
              <a:extLst>
                <a:ext uri="{FF2B5EF4-FFF2-40B4-BE49-F238E27FC236}">
                  <a16:creationId xmlns:a16="http://schemas.microsoft.com/office/drawing/2014/main" id="{4638BA04-E283-0895-3D29-72814BC08AA2}"/>
                </a:ext>
              </a:extLst>
            </p:cNvPr>
            <p:cNvSpPr/>
            <p:nvPr/>
          </p:nvSpPr>
          <p:spPr>
            <a:xfrm>
              <a:off x="0" y="0"/>
              <a:ext cx="4010907" cy="219113"/>
            </a:xfrm>
            <a:custGeom>
              <a:avLst/>
              <a:gdLst/>
              <a:ahLst/>
              <a:cxnLst/>
              <a:rect l="l" t="t" r="r" b="b"/>
              <a:pathLst>
                <a:path w="4010907" h="219113">
                  <a:moveTo>
                    <a:pt x="0" y="0"/>
                  </a:moveTo>
                  <a:lnTo>
                    <a:pt x="4010907" y="0"/>
                  </a:lnTo>
                  <a:lnTo>
                    <a:pt x="4010907" y="219113"/>
                  </a:lnTo>
                  <a:lnTo>
                    <a:pt x="0" y="21911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sz="1200">
                <a:latin typeface="+mj-lt"/>
              </a:endParaRPr>
            </a:p>
          </p:txBody>
        </p:sp>
        <p:sp>
          <p:nvSpPr>
            <p:cNvPr id="23" name="TextBox 31">
              <a:extLst>
                <a:ext uri="{FF2B5EF4-FFF2-40B4-BE49-F238E27FC236}">
                  <a16:creationId xmlns:a16="http://schemas.microsoft.com/office/drawing/2014/main" id="{F0EA373E-E8EA-3044-27B2-D6F92917899A}"/>
                </a:ext>
              </a:extLst>
            </p:cNvPr>
            <p:cNvSpPr txBox="1"/>
            <p:nvPr/>
          </p:nvSpPr>
          <p:spPr>
            <a:xfrm>
              <a:off x="0" y="-9525"/>
              <a:ext cx="4010907" cy="228638"/>
            </a:xfrm>
            <a:prstGeom prst="rect">
              <a:avLst/>
            </a:prstGeom>
          </p:spPr>
          <p:txBody>
            <a:bodyPr lIns="50800" tIns="50800" rIns="50800" bIns="50800" rtlCol="0" anchor="ctr"/>
            <a:lstStyle/>
            <a:p>
              <a:pPr algn="ctr">
                <a:lnSpc>
                  <a:spcPts val="3060"/>
                </a:lnSpc>
              </a:pPr>
              <a:endParaRPr sz="1200">
                <a:latin typeface="+mj-lt"/>
              </a:endParaRPr>
            </a:p>
          </p:txBody>
        </p:sp>
      </p:grpSp>
      <p:grpSp>
        <p:nvGrpSpPr>
          <p:cNvPr id="24" name="Group 32">
            <a:extLst>
              <a:ext uri="{FF2B5EF4-FFF2-40B4-BE49-F238E27FC236}">
                <a16:creationId xmlns:a16="http://schemas.microsoft.com/office/drawing/2014/main" id="{3282CD77-4666-7B45-C003-CC8566BD7974}"/>
              </a:ext>
            </a:extLst>
          </p:cNvPr>
          <p:cNvGrpSpPr/>
          <p:nvPr/>
        </p:nvGrpSpPr>
        <p:grpSpPr>
          <a:xfrm>
            <a:off x="8561263" y="5600700"/>
            <a:ext cx="831944" cy="831944"/>
            <a:chOff x="0" y="0"/>
            <a:chExt cx="812800" cy="812800"/>
          </a:xfrm>
        </p:grpSpPr>
        <p:sp>
          <p:nvSpPr>
            <p:cNvPr id="25" name="Freeform 33">
              <a:extLst>
                <a:ext uri="{FF2B5EF4-FFF2-40B4-BE49-F238E27FC236}">
                  <a16:creationId xmlns:a16="http://schemas.microsoft.com/office/drawing/2014/main" id="{6F173BEF-9267-88C5-78CD-6E4E2B8E336E}"/>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2FA79B">
                      <a:alpha val="100000"/>
                    </a:srgbClr>
                  </a:gs>
                  <a:gs pos="100000">
                    <a:srgbClr val="33998E">
                      <a:alpha val="100000"/>
                    </a:srgbClr>
                  </a:gs>
                </a:gsLst>
                <a:lin ang="5400000"/>
              </a:gradFill>
              <a:prstDash val="solid"/>
              <a:miter/>
            </a:ln>
          </p:spPr>
          <p:txBody>
            <a:bodyPr/>
            <a:lstStyle/>
            <a:p>
              <a:endParaRPr lang="en-US"/>
            </a:p>
          </p:txBody>
        </p:sp>
        <p:sp>
          <p:nvSpPr>
            <p:cNvPr id="26" name="TextBox 34">
              <a:extLst>
                <a:ext uri="{FF2B5EF4-FFF2-40B4-BE49-F238E27FC236}">
                  <a16:creationId xmlns:a16="http://schemas.microsoft.com/office/drawing/2014/main" id="{9C64F6EC-8CE6-01B1-C6B5-CBFCD20488D3}"/>
                </a:ext>
              </a:extLst>
            </p:cNvPr>
            <p:cNvSpPr txBox="1"/>
            <p:nvPr/>
          </p:nvSpPr>
          <p:spPr>
            <a:xfrm>
              <a:off x="76200" y="66675"/>
              <a:ext cx="660400" cy="669925"/>
            </a:xfrm>
            <a:prstGeom prst="rect">
              <a:avLst/>
            </a:prstGeom>
          </p:spPr>
          <p:txBody>
            <a:bodyPr lIns="50800" tIns="50800" rIns="50800" bIns="50800" rtlCol="0" anchor="ctr"/>
            <a:lstStyle/>
            <a:p>
              <a:pPr algn="ctr">
                <a:lnSpc>
                  <a:spcPts val="3060"/>
                </a:lnSpc>
              </a:pPr>
              <a:endParaRPr/>
            </a:p>
          </p:txBody>
        </p:sp>
      </p:grpSp>
      <p:sp>
        <p:nvSpPr>
          <p:cNvPr id="27" name="TextBox 35">
            <a:extLst>
              <a:ext uri="{FF2B5EF4-FFF2-40B4-BE49-F238E27FC236}">
                <a16:creationId xmlns:a16="http://schemas.microsoft.com/office/drawing/2014/main" id="{FE743594-A7D9-2FC7-FC8D-D8D8142AB15F}"/>
              </a:ext>
            </a:extLst>
          </p:cNvPr>
          <p:cNvSpPr txBox="1"/>
          <p:nvPr/>
        </p:nvSpPr>
        <p:spPr>
          <a:xfrm>
            <a:off x="9757230" y="5684250"/>
            <a:ext cx="7462175" cy="615553"/>
          </a:xfrm>
          <a:prstGeom prst="rect">
            <a:avLst/>
          </a:prstGeom>
        </p:spPr>
        <p:txBody>
          <a:bodyPr wrap="square" lIns="0" tIns="0" rIns="0" bIns="0" rtlCol="0" anchor="t">
            <a:spAutoFit/>
          </a:bodyPr>
          <a:lstStyle/>
          <a:p>
            <a:pPr algn="l"/>
            <a:r>
              <a:rPr lang="en-US" sz="2000" b="1">
                <a:solidFill>
                  <a:srgbClr val="000000"/>
                </a:solidFill>
                <a:latin typeface="+mj-lt"/>
                <a:ea typeface="Arimo Bold"/>
                <a:cs typeface="Arimo Bold"/>
                <a:sym typeface="Arimo Bold"/>
              </a:rPr>
              <a:t>Embed security throughout </a:t>
            </a:r>
            <a:r>
              <a:rPr lang="en-US" sz="2000">
                <a:solidFill>
                  <a:srgbClr val="000000"/>
                </a:solidFill>
                <a:latin typeface="+mj-lt"/>
                <a:ea typeface="Arimo"/>
                <a:cs typeface="Arimo"/>
                <a:sym typeface="Arimo"/>
              </a:rPr>
              <a:t>the development lifecycle, not as an afterthought</a:t>
            </a:r>
          </a:p>
        </p:txBody>
      </p:sp>
      <p:sp>
        <p:nvSpPr>
          <p:cNvPr id="28" name="Freeform 36">
            <a:extLst>
              <a:ext uri="{FF2B5EF4-FFF2-40B4-BE49-F238E27FC236}">
                <a16:creationId xmlns:a16="http://schemas.microsoft.com/office/drawing/2014/main" id="{9B2EA15C-355C-95A5-BCFB-4494E3EA8DA6}"/>
              </a:ext>
            </a:extLst>
          </p:cNvPr>
          <p:cNvSpPr/>
          <p:nvPr/>
        </p:nvSpPr>
        <p:spPr>
          <a:xfrm>
            <a:off x="8778057" y="5846624"/>
            <a:ext cx="398356" cy="340096"/>
          </a:xfrm>
          <a:custGeom>
            <a:avLst/>
            <a:gdLst/>
            <a:ahLst/>
            <a:cxnLst/>
            <a:rect l="l" t="t" r="r" b="b"/>
            <a:pathLst>
              <a:path w="398356" h="340096">
                <a:moveTo>
                  <a:pt x="0" y="0"/>
                </a:moveTo>
                <a:lnTo>
                  <a:pt x="398355" y="0"/>
                </a:lnTo>
                <a:lnTo>
                  <a:pt x="398355" y="340096"/>
                </a:lnTo>
                <a:lnTo>
                  <a:pt x="0" y="34009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nvGrpSpPr>
          <p:cNvPr id="29" name="Group 37">
            <a:extLst>
              <a:ext uri="{FF2B5EF4-FFF2-40B4-BE49-F238E27FC236}">
                <a16:creationId xmlns:a16="http://schemas.microsoft.com/office/drawing/2014/main" id="{980B6F87-AD82-FB1F-C682-7220D6FE4844}"/>
              </a:ext>
            </a:extLst>
          </p:cNvPr>
          <p:cNvGrpSpPr/>
          <p:nvPr/>
        </p:nvGrpSpPr>
        <p:grpSpPr>
          <a:xfrm>
            <a:off x="9002688" y="6787351"/>
            <a:ext cx="8321402" cy="831944"/>
            <a:chOff x="0" y="0"/>
            <a:chExt cx="4010907" cy="219113"/>
          </a:xfrm>
        </p:grpSpPr>
        <p:sp>
          <p:nvSpPr>
            <p:cNvPr id="30" name="Freeform 38">
              <a:extLst>
                <a:ext uri="{FF2B5EF4-FFF2-40B4-BE49-F238E27FC236}">
                  <a16:creationId xmlns:a16="http://schemas.microsoft.com/office/drawing/2014/main" id="{7223786B-2FC3-0794-196A-B3E38C2AFAA3}"/>
                </a:ext>
              </a:extLst>
            </p:cNvPr>
            <p:cNvSpPr/>
            <p:nvPr/>
          </p:nvSpPr>
          <p:spPr>
            <a:xfrm>
              <a:off x="0" y="0"/>
              <a:ext cx="4010907" cy="219113"/>
            </a:xfrm>
            <a:custGeom>
              <a:avLst/>
              <a:gdLst/>
              <a:ahLst/>
              <a:cxnLst/>
              <a:rect l="l" t="t" r="r" b="b"/>
              <a:pathLst>
                <a:path w="4010907" h="219113">
                  <a:moveTo>
                    <a:pt x="0" y="0"/>
                  </a:moveTo>
                  <a:lnTo>
                    <a:pt x="4010907" y="0"/>
                  </a:lnTo>
                  <a:lnTo>
                    <a:pt x="4010907" y="219113"/>
                  </a:lnTo>
                  <a:lnTo>
                    <a:pt x="0" y="21911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sz="1200">
                <a:latin typeface="+mj-lt"/>
              </a:endParaRPr>
            </a:p>
          </p:txBody>
        </p:sp>
        <p:sp>
          <p:nvSpPr>
            <p:cNvPr id="31" name="TextBox 39">
              <a:extLst>
                <a:ext uri="{FF2B5EF4-FFF2-40B4-BE49-F238E27FC236}">
                  <a16:creationId xmlns:a16="http://schemas.microsoft.com/office/drawing/2014/main" id="{09086C86-004A-2E37-A32F-E6741AFE771E}"/>
                </a:ext>
              </a:extLst>
            </p:cNvPr>
            <p:cNvSpPr txBox="1"/>
            <p:nvPr/>
          </p:nvSpPr>
          <p:spPr>
            <a:xfrm>
              <a:off x="0" y="-9525"/>
              <a:ext cx="4010907" cy="228638"/>
            </a:xfrm>
            <a:prstGeom prst="rect">
              <a:avLst/>
            </a:prstGeom>
          </p:spPr>
          <p:txBody>
            <a:bodyPr lIns="50800" tIns="50800" rIns="50800" bIns="50800" rtlCol="0" anchor="ctr"/>
            <a:lstStyle/>
            <a:p>
              <a:pPr algn="ctr">
                <a:lnSpc>
                  <a:spcPts val="3060"/>
                </a:lnSpc>
              </a:pPr>
              <a:endParaRPr sz="1200">
                <a:latin typeface="+mj-lt"/>
              </a:endParaRPr>
            </a:p>
          </p:txBody>
        </p:sp>
      </p:grpSp>
      <p:grpSp>
        <p:nvGrpSpPr>
          <p:cNvPr id="32" name="Group 40">
            <a:extLst>
              <a:ext uri="{FF2B5EF4-FFF2-40B4-BE49-F238E27FC236}">
                <a16:creationId xmlns:a16="http://schemas.microsoft.com/office/drawing/2014/main" id="{72880B26-B54A-788E-7E1E-6F0FE8F4437E}"/>
              </a:ext>
            </a:extLst>
          </p:cNvPr>
          <p:cNvGrpSpPr/>
          <p:nvPr/>
        </p:nvGrpSpPr>
        <p:grpSpPr>
          <a:xfrm>
            <a:off x="8561263" y="6787351"/>
            <a:ext cx="831944" cy="831944"/>
            <a:chOff x="0" y="0"/>
            <a:chExt cx="812800" cy="812800"/>
          </a:xfrm>
        </p:grpSpPr>
        <p:sp>
          <p:nvSpPr>
            <p:cNvPr id="33" name="Freeform 41">
              <a:extLst>
                <a:ext uri="{FF2B5EF4-FFF2-40B4-BE49-F238E27FC236}">
                  <a16:creationId xmlns:a16="http://schemas.microsoft.com/office/drawing/2014/main" id="{7422ADD1-44ED-04A8-4432-1B88AC4EF16D}"/>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2FA79B">
                      <a:alpha val="100000"/>
                    </a:srgbClr>
                  </a:gs>
                  <a:gs pos="100000">
                    <a:srgbClr val="33998E">
                      <a:alpha val="100000"/>
                    </a:srgbClr>
                  </a:gs>
                </a:gsLst>
                <a:lin ang="5400000"/>
              </a:gradFill>
              <a:prstDash val="solid"/>
              <a:miter/>
            </a:ln>
          </p:spPr>
          <p:txBody>
            <a:bodyPr/>
            <a:lstStyle/>
            <a:p>
              <a:endParaRPr lang="en-US"/>
            </a:p>
          </p:txBody>
        </p:sp>
        <p:sp>
          <p:nvSpPr>
            <p:cNvPr id="34" name="TextBox 42">
              <a:extLst>
                <a:ext uri="{FF2B5EF4-FFF2-40B4-BE49-F238E27FC236}">
                  <a16:creationId xmlns:a16="http://schemas.microsoft.com/office/drawing/2014/main" id="{266F90D8-519E-FEC0-4DB8-3C09497D8AF1}"/>
                </a:ext>
              </a:extLst>
            </p:cNvPr>
            <p:cNvSpPr txBox="1"/>
            <p:nvPr/>
          </p:nvSpPr>
          <p:spPr>
            <a:xfrm>
              <a:off x="76200" y="66675"/>
              <a:ext cx="660400" cy="669925"/>
            </a:xfrm>
            <a:prstGeom prst="rect">
              <a:avLst/>
            </a:prstGeom>
          </p:spPr>
          <p:txBody>
            <a:bodyPr lIns="50800" tIns="50800" rIns="50800" bIns="50800" rtlCol="0" anchor="ctr"/>
            <a:lstStyle/>
            <a:p>
              <a:pPr algn="ctr">
                <a:lnSpc>
                  <a:spcPts val="3060"/>
                </a:lnSpc>
              </a:pPr>
              <a:endParaRPr/>
            </a:p>
          </p:txBody>
        </p:sp>
      </p:grpSp>
      <p:sp>
        <p:nvSpPr>
          <p:cNvPr id="35" name="TextBox 43">
            <a:extLst>
              <a:ext uri="{FF2B5EF4-FFF2-40B4-BE49-F238E27FC236}">
                <a16:creationId xmlns:a16="http://schemas.microsoft.com/office/drawing/2014/main" id="{1EBAEEE1-6ED7-1300-B9AD-4D9A0B25BA88}"/>
              </a:ext>
            </a:extLst>
          </p:cNvPr>
          <p:cNvSpPr txBox="1"/>
          <p:nvPr/>
        </p:nvSpPr>
        <p:spPr>
          <a:xfrm>
            <a:off x="9757230" y="6801368"/>
            <a:ext cx="7462175" cy="615553"/>
          </a:xfrm>
          <a:prstGeom prst="rect">
            <a:avLst/>
          </a:prstGeom>
        </p:spPr>
        <p:txBody>
          <a:bodyPr wrap="square" lIns="0" tIns="0" rIns="0" bIns="0" rtlCol="0" anchor="t">
            <a:spAutoFit/>
          </a:bodyPr>
          <a:lstStyle/>
          <a:p>
            <a:pPr algn="l"/>
            <a:r>
              <a:rPr lang="en-US" sz="2000" b="1">
                <a:solidFill>
                  <a:srgbClr val="000000"/>
                </a:solidFill>
                <a:latin typeface="+mj-lt"/>
                <a:ea typeface="Arimo Bold"/>
                <a:cs typeface="Arimo Bold"/>
                <a:sym typeface="Arimo Bold"/>
              </a:rPr>
              <a:t>Automate Security Testing:</a:t>
            </a:r>
            <a:r>
              <a:rPr lang="en-US" sz="2000" b="1">
                <a:solidFill>
                  <a:srgbClr val="000000"/>
                </a:solidFill>
                <a:latin typeface="+mj-lt"/>
                <a:ea typeface="Arimo"/>
                <a:cs typeface="Arimo"/>
                <a:sym typeface="Arimo"/>
              </a:rPr>
              <a:t> </a:t>
            </a:r>
            <a:r>
              <a:rPr lang="en-US" sz="2000">
                <a:solidFill>
                  <a:srgbClr val="000000"/>
                </a:solidFill>
                <a:latin typeface="+mj-lt"/>
                <a:ea typeface="Arimo"/>
                <a:cs typeface="Arimo"/>
                <a:sym typeface="Arimo"/>
              </a:rPr>
              <a:t>Utilize cloud-based tools to automate security testing throughout the development pipeline</a:t>
            </a:r>
          </a:p>
        </p:txBody>
      </p:sp>
      <p:sp>
        <p:nvSpPr>
          <p:cNvPr id="36" name="Freeform 44">
            <a:extLst>
              <a:ext uri="{FF2B5EF4-FFF2-40B4-BE49-F238E27FC236}">
                <a16:creationId xmlns:a16="http://schemas.microsoft.com/office/drawing/2014/main" id="{AFBB13C2-9ADD-95E8-DC9D-801021525EBA}"/>
              </a:ext>
            </a:extLst>
          </p:cNvPr>
          <p:cNvSpPr/>
          <p:nvPr/>
        </p:nvSpPr>
        <p:spPr>
          <a:xfrm>
            <a:off x="8778057" y="7033275"/>
            <a:ext cx="398356" cy="340096"/>
          </a:xfrm>
          <a:custGeom>
            <a:avLst/>
            <a:gdLst/>
            <a:ahLst/>
            <a:cxnLst/>
            <a:rect l="l" t="t" r="r" b="b"/>
            <a:pathLst>
              <a:path w="398356" h="340096">
                <a:moveTo>
                  <a:pt x="0" y="0"/>
                </a:moveTo>
                <a:lnTo>
                  <a:pt x="398355" y="0"/>
                </a:lnTo>
                <a:lnTo>
                  <a:pt x="398355" y="340096"/>
                </a:lnTo>
                <a:lnTo>
                  <a:pt x="0" y="34009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nvGrpSpPr>
          <p:cNvPr id="37" name="Group 45">
            <a:extLst>
              <a:ext uri="{FF2B5EF4-FFF2-40B4-BE49-F238E27FC236}">
                <a16:creationId xmlns:a16="http://schemas.microsoft.com/office/drawing/2014/main" id="{5DB9171C-C5CA-C825-07F4-26BD6596B33C}"/>
              </a:ext>
            </a:extLst>
          </p:cNvPr>
          <p:cNvGrpSpPr/>
          <p:nvPr/>
        </p:nvGrpSpPr>
        <p:grpSpPr>
          <a:xfrm>
            <a:off x="9002688" y="8121556"/>
            <a:ext cx="8321402" cy="831944"/>
            <a:chOff x="0" y="0"/>
            <a:chExt cx="4010907" cy="219113"/>
          </a:xfrm>
        </p:grpSpPr>
        <p:sp>
          <p:nvSpPr>
            <p:cNvPr id="38" name="Freeform 46">
              <a:extLst>
                <a:ext uri="{FF2B5EF4-FFF2-40B4-BE49-F238E27FC236}">
                  <a16:creationId xmlns:a16="http://schemas.microsoft.com/office/drawing/2014/main" id="{840E2C1F-9945-4D69-E2F8-4533358F9711}"/>
                </a:ext>
              </a:extLst>
            </p:cNvPr>
            <p:cNvSpPr/>
            <p:nvPr/>
          </p:nvSpPr>
          <p:spPr>
            <a:xfrm>
              <a:off x="0" y="0"/>
              <a:ext cx="4010907" cy="219113"/>
            </a:xfrm>
            <a:custGeom>
              <a:avLst/>
              <a:gdLst/>
              <a:ahLst/>
              <a:cxnLst/>
              <a:rect l="l" t="t" r="r" b="b"/>
              <a:pathLst>
                <a:path w="4010907" h="219113">
                  <a:moveTo>
                    <a:pt x="0" y="0"/>
                  </a:moveTo>
                  <a:lnTo>
                    <a:pt x="4010907" y="0"/>
                  </a:lnTo>
                  <a:lnTo>
                    <a:pt x="4010907" y="219113"/>
                  </a:lnTo>
                  <a:lnTo>
                    <a:pt x="0" y="21911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sz="1200">
                <a:latin typeface="+mj-lt"/>
              </a:endParaRPr>
            </a:p>
          </p:txBody>
        </p:sp>
        <p:sp>
          <p:nvSpPr>
            <p:cNvPr id="39" name="TextBox 47">
              <a:extLst>
                <a:ext uri="{FF2B5EF4-FFF2-40B4-BE49-F238E27FC236}">
                  <a16:creationId xmlns:a16="http://schemas.microsoft.com/office/drawing/2014/main" id="{55167533-BD36-D5BB-B278-35FB281DF7AA}"/>
                </a:ext>
              </a:extLst>
            </p:cNvPr>
            <p:cNvSpPr txBox="1"/>
            <p:nvPr/>
          </p:nvSpPr>
          <p:spPr>
            <a:xfrm>
              <a:off x="0" y="-9525"/>
              <a:ext cx="4010907" cy="228638"/>
            </a:xfrm>
            <a:prstGeom prst="rect">
              <a:avLst/>
            </a:prstGeom>
          </p:spPr>
          <p:txBody>
            <a:bodyPr lIns="50800" tIns="50800" rIns="50800" bIns="50800" rtlCol="0" anchor="ctr"/>
            <a:lstStyle/>
            <a:p>
              <a:pPr algn="ctr">
                <a:lnSpc>
                  <a:spcPts val="3060"/>
                </a:lnSpc>
              </a:pPr>
              <a:endParaRPr sz="1200">
                <a:latin typeface="+mj-lt"/>
              </a:endParaRPr>
            </a:p>
          </p:txBody>
        </p:sp>
      </p:grpSp>
      <p:grpSp>
        <p:nvGrpSpPr>
          <p:cNvPr id="40" name="Group 48">
            <a:extLst>
              <a:ext uri="{FF2B5EF4-FFF2-40B4-BE49-F238E27FC236}">
                <a16:creationId xmlns:a16="http://schemas.microsoft.com/office/drawing/2014/main" id="{5C84EAC6-3F33-39EF-AB2E-09A27AC0113D}"/>
              </a:ext>
            </a:extLst>
          </p:cNvPr>
          <p:cNvGrpSpPr/>
          <p:nvPr/>
        </p:nvGrpSpPr>
        <p:grpSpPr>
          <a:xfrm>
            <a:off x="8561263" y="8121556"/>
            <a:ext cx="831944" cy="831944"/>
            <a:chOff x="0" y="0"/>
            <a:chExt cx="812800" cy="812800"/>
          </a:xfrm>
        </p:grpSpPr>
        <p:sp>
          <p:nvSpPr>
            <p:cNvPr id="41" name="Freeform 49">
              <a:extLst>
                <a:ext uri="{FF2B5EF4-FFF2-40B4-BE49-F238E27FC236}">
                  <a16:creationId xmlns:a16="http://schemas.microsoft.com/office/drawing/2014/main" id="{58658497-C8B2-8479-E0E3-CA37FE8BED7B}"/>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2FA79B">
                      <a:alpha val="100000"/>
                    </a:srgbClr>
                  </a:gs>
                  <a:gs pos="100000">
                    <a:srgbClr val="33998E">
                      <a:alpha val="100000"/>
                    </a:srgbClr>
                  </a:gs>
                </a:gsLst>
                <a:lin ang="5400000"/>
              </a:gradFill>
              <a:prstDash val="solid"/>
              <a:miter/>
            </a:ln>
          </p:spPr>
          <p:txBody>
            <a:bodyPr/>
            <a:lstStyle/>
            <a:p>
              <a:endParaRPr lang="en-US"/>
            </a:p>
          </p:txBody>
        </p:sp>
        <p:sp>
          <p:nvSpPr>
            <p:cNvPr id="42" name="TextBox 50">
              <a:extLst>
                <a:ext uri="{FF2B5EF4-FFF2-40B4-BE49-F238E27FC236}">
                  <a16:creationId xmlns:a16="http://schemas.microsoft.com/office/drawing/2014/main" id="{F1965455-73CA-A0B8-73DA-C0E7A04667A0}"/>
                </a:ext>
              </a:extLst>
            </p:cNvPr>
            <p:cNvSpPr txBox="1"/>
            <p:nvPr/>
          </p:nvSpPr>
          <p:spPr>
            <a:xfrm>
              <a:off x="76200" y="66675"/>
              <a:ext cx="660400" cy="669925"/>
            </a:xfrm>
            <a:prstGeom prst="rect">
              <a:avLst/>
            </a:prstGeom>
          </p:spPr>
          <p:txBody>
            <a:bodyPr lIns="50800" tIns="50800" rIns="50800" bIns="50800" rtlCol="0" anchor="ctr"/>
            <a:lstStyle/>
            <a:p>
              <a:pPr algn="ctr">
                <a:lnSpc>
                  <a:spcPts val="3060"/>
                </a:lnSpc>
              </a:pPr>
              <a:endParaRPr/>
            </a:p>
          </p:txBody>
        </p:sp>
      </p:grpSp>
      <p:sp>
        <p:nvSpPr>
          <p:cNvPr id="43" name="TextBox 51">
            <a:extLst>
              <a:ext uri="{FF2B5EF4-FFF2-40B4-BE49-F238E27FC236}">
                <a16:creationId xmlns:a16="http://schemas.microsoft.com/office/drawing/2014/main" id="{76DA358E-B362-C977-D0B1-1F969C47F9E0}"/>
              </a:ext>
            </a:extLst>
          </p:cNvPr>
          <p:cNvSpPr txBox="1"/>
          <p:nvPr/>
        </p:nvSpPr>
        <p:spPr>
          <a:xfrm>
            <a:off x="9757230" y="7988019"/>
            <a:ext cx="7462175" cy="923330"/>
          </a:xfrm>
          <a:prstGeom prst="rect">
            <a:avLst/>
          </a:prstGeom>
        </p:spPr>
        <p:txBody>
          <a:bodyPr wrap="square" lIns="0" tIns="0" rIns="0" bIns="0" rtlCol="0" anchor="t">
            <a:spAutoFit/>
          </a:bodyPr>
          <a:lstStyle/>
          <a:p>
            <a:pPr algn="l"/>
            <a:r>
              <a:rPr lang="en-US" sz="2000" b="1">
                <a:solidFill>
                  <a:srgbClr val="000000"/>
                </a:solidFill>
                <a:latin typeface="+mj-lt"/>
                <a:ea typeface="Arimo Bold"/>
                <a:cs typeface="Arimo Bold"/>
                <a:sym typeface="Arimo Bold"/>
              </a:rPr>
              <a:t>Implementation of continuous monitoring </a:t>
            </a:r>
            <a:r>
              <a:rPr lang="en-US" sz="2000">
                <a:solidFill>
                  <a:srgbClr val="000000"/>
                </a:solidFill>
                <a:latin typeface="+mj-lt"/>
                <a:ea typeface="Arimo"/>
                <a:cs typeface="Arimo"/>
                <a:sym typeface="Arimo"/>
              </a:rPr>
              <a:t>helps identify and address vulnerabilities early, preventing delays and ensuring a more secure codebase</a:t>
            </a:r>
          </a:p>
        </p:txBody>
      </p:sp>
      <p:sp>
        <p:nvSpPr>
          <p:cNvPr id="44" name="Freeform 52">
            <a:extLst>
              <a:ext uri="{FF2B5EF4-FFF2-40B4-BE49-F238E27FC236}">
                <a16:creationId xmlns:a16="http://schemas.microsoft.com/office/drawing/2014/main" id="{E5A58C7A-816C-EFBA-1466-29494B205D9A}"/>
              </a:ext>
            </a:extLst>
          </p:cNvPr>
          <p:cNvSpPr/>
          <p:nvPr/>
        </p:nvSpPr>
        <p:spPr>
          <a:xfrm>
            <a:off x="8778057" y="8219926"/>
            <a:ext cx="398356" cy="340096"/>
          </a:xfrm>
          <a:custGeom>
            <a:avLst/>
            <a:gdLst/>
            <a:ahLst/>
            <a:cxnLst/>
            <a:rect l="l" t="t" r="r" b="b"/>
            <a:pathLst>
              <a:path w="398356" h="340096">
                <a:moveTo>
                  <a:pt x="0" y="0"/>
                </a:moveTo>
                <a:lnTo>
                  <a:pt x="398355" y="0"/>
                </a:lnTo>
                <a:lnTo>
                  <a:pt x="398355" y="340097"/>
                </a:lnTo>
                <a:lnTo>
                  <a:pt x="0" y="340097"/>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nvGrpSpPr>
          <p:cNvPr id="60" name="Group 13">
            <a:extLst>
              <a:ext uri="{FF2B5EF4-FFF2-40B4-BE49-F238E27FC236}">
                <a16:creationId xmlns:a16="http://schemas.microsoft.com/office/drawing/2014/main" id="{58A777C4-A1AD-38B9-0987-591C958AE1B4}"/>
              </a:ext>
            </a:extLst>
          </p:cNvPr>
          <p:cNvGrpSpPr/>
          <p:nvPr/>
        </p:nvGrpSpPr>
        <p:grpSpPr>
          <a:xfrm>
            <a:off x="1432025" y="3162300"/>
            <a:ext cx="6502018" cy="831944"/>
            <a:chOff x="0" y="0"/>
            <a:chExt cx="4010907" cy="219113"/>
          </a:xfrm>
        </p:grpSpPr>
        <p:sp>
          <p:nvSpPr>
            <p:cNvPr id="61" name="Freeform 14">
              <a:extLst>
                <a:ext uri="{FF2B5EF4-FFF2-40B4-BE49-F238E27FC236}">
                  <a16:creationId xmlns:a16="http://schemas.microsoft.com/office/drawing/2014/main" id="{3F4AB9BC-5DCC-16C2-3785-73A23FAE7114}"/>
                </a:ext>
              </a:extLst>
            </p:cNvPr>
            <p:cNvSpPr/>
            <p:nvPr/>
          </p:nvSpPr>
          <p:spPr>
            <a:xfrm>
              <a:off x="0" y="0"/>
              <a:ext cx="4010907" cy="219113"/>
            </a:xfrm>
            <a:custGeom>
              <a:avLst/>
              <a:gdLst/>
              <a:ahLst/>
              <a:cxnLst/>
              <a:rect l="l" t="t" r="r" b="b"/>
              <a:pathLst>
                <a:path w="4010907" h="219113">
                  <a:moveTo>
                    <a:pt x="0" y="0"/>
                  </a:moveTo>
                  <a:lnTo>
                    <a:pt x="4010907" y="0"/>
                  </a:lnTo>
                  <a:lnTo>
                    <a:pt x="4010907" y="219113"/>
                  </a:lnTo>
                  <a:lnTo>
                    <a:pt x="0" y="21911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sz="1200">
                <a:latin typeface="+mj-lt"/>
              </a:endParaRPr>
            </a:p>
          </p:txBody>
        </p:sp>
        <p:sp>
          <p:nvSpPr>
            <p:cNvPr id="62" name="TextBox 15">
              <a:extLst>
                <a:ext uri="{FF2B5EF4-FFF2-40B4-BE49-F238E27FC236}">
                  <a16:creationId xmlns:a16="http://schemas.microsoft.com/office/drawing/2014/main" id="{0D185E7A-B930-BA27-49B6-CB2EE1CB4698}"/>
                </a:ext>
              </a:extLst>
            </p:cNvPr>
            <p:cNvSpPr txBox="1"/>
            <p:nvPr/>
          </p:nvSpPr>
          <p:spPr>
            <a:xfrm>
              <a:off x="0" y="-9525"/>
              <a:ext cx="4010907" cy="228638"/>
            </a:xfrm>
            <a:prstGeom prst="rect">
              <a:avLst/>
            </a:prstGeom>
          </p:spPr>
          <p:txBody>
            <a:bodyPr lIns="50800" tIns="50800" rIns="50800" bIns="50800" rtlCol="0" anchor="ctr"/>
            <a:lstStyle/>
            <a:p>
              <a:pPr algn="ctr">
                <a:lnSpc>
                  <a:spcPts val="3060"/>
                </a:lnSpc>
              </a:pPr>
              <a:endParaRPr sz="1200">
                <a:latin typeface="+mj-lt"/>
              </a:endParaRPr>
            </a:p>
          </p:txBody>
        </p:sp>
      </p:grpSp>
      <p:grpSp>
        <p:nvGrpSpPr>
          <p:cNvPr id="63" name="Group 16">
            <a:extLst>
              <a:ext uri="{FF2B5EF4-FFF2-40B4-BE49-F238E27FC236}">
                <a16:creationId xmlns:a16="http://schemas.microsoft.com/office/drawing/2014/main" id="{D3B05611-89FA-92B7-01B4-3863EBC82ACB}"/>
              </a:ext>
            </a:extLst>
          </p:cNvPr>
          <p:cNvGrpSpPr/>
          <p:nvPr/>
        </p:nvGrpSpPr>
        <p:grpSpPr>
          <a:xfrm>
            <a:off x="990600" y="3162300"/>
            <a:ext cx="831944" cy="831944"/>
            <a:chOff x="0" y="0"/>
            <a:chExt cx="812800" cy="812800"/>
          </a:xfrm>
        </p:grpSpPr>
        <p:sp>
          <p:nvSpPr>
            <p:cNvPr id="64" name="Freeform 17">
              <a:extLst>
                <a:ext uri="{FF2B5EF4-FFF2-40B4-BE49-F238E27FC236}">
                  <a16:creationId xmlns:a16="http://schemas.microsoft.com/office/drawing/2014/main" id="{C3947A66-166C-C350-3472-DA2F7654B2EC}"/>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2FA79B">
                      <a:alpha val="100000"/>
                    </a:srgbClr>
                  </a:gs>
                  <a:gs pos="100000">
                    <a:srgbClr val="33998E">
                      <a:alpha val="100000"/>
                    </a:srgbClr>
                  </a:gs>
                </a:gsLst>
                <a:lin ang="5400000"/>
              </a:gradFill>
              <a:prstDash val="solid"/>
              <a:miter/>
            </a:ln>
          </p:spPr>
          <p:txBody>
            <a:bodyPr/>
            <a:lstStyle/>
            <a:p>
              <a:endParaRPr lang="en-US"/>
            </a:p>
          </p:txBody>
        </p:sp>
        <p:sp>
          <p:nvSpPr>
            <p:cNvPr id="65" name="TextBox 18">
              <a:extLst>
                <a:ext uri="{FF2B5EF4-FFF2-40B4-BE49-F238E27FC236}">
                  <a16:creationId xmlns:a16="http://schemas.microsoft.com/office/drawing/2014/main" id="{5EB290EF-996D-429F-7B0B-F31C77F756E4}"/>
                </a:ext>
              </a:extLst>
            </p:cNvPr>
            <p:cNvSpPr txBox="1"/>
            <p:nvPr/>
          </p:nvSpPr>
          <p:spPr>
            <a:xfrm>
              <a:off x="76200" y="66675"/>
              <a:ext cx="660400" cy="669925"/>
            </a:xfrm>
            <a:prstGeom prst="rect">
              <a:avLst/>
            </a:prstGeom>
          </p:spPr>
          <p:txBody>
            <a:bodyPr lIns="50800" tIns="50800" rIns="50800" bIns="50800" rtlCol="0" anchor="ctr"/>
            <a:lstStyle/>
            <a:p>
              <a:pPr algn="ctr">
                <a:lnSpc>
                  <a:spcPts val="3060"/>
                </a:lnSpc>
              </a:pPr>
              <a:endParaRPr/>
            </a:p>
          </p:txBody>
        </p:sp>
      </p:grpSp>
      <p:sp>
        <p:nvSpPr>
          <p:cNvPr id="66" name="Freeform 19">
            <a:extLst>
              <a:ext uri="{FF2B5EF4-FFF2-40B4-BE49-F238E27FC236}">
                <a16:creationId xmlns:a16="http://schemas.microsoft.com/office/drawing/2014/main" id="{93E4E3FA-EE08-54CD-3609-F243C4DB4F33}"/>
              </a:ext>
            </a:extLst>
          </p:cNvPr>
          <p:cNvSpPr/>
          <p:nvPr/>
        </p:nvSpPr>
        <p:spPr>
          <a:xfrm>
            <a:off x="1207394" y="3448547"/>
            <a:ext cx="398356" cy="340096"/>
          </a:xfrm>
          <a:custGeom>
            <a:avLst/>
            <a:gdLst/>
            <a:ahLst/>
            <a:cxnLst/>
            <a:rect l="l" t="t" r="r" b="b"/>
            <a:pathLst>
              <a:path w="398356" h="340096">
                <a:moveTo>
                  <a:pt x="0" y="0"/>
                </a:moveTo>
                <a:lnTo>
                  <a:pt x="398355" y="0"/>
                </a:lnTo>
                <a:lnTo>
                  <a:pt x="398355" y="340096"/>
                </a:lnTo>
                <a:lnTo>
                  <a:pt x="0" y="34009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7" name="TextBox 20">
            <a:extLst>
              <a:ext uri="{FF2B5EF4-FFF2-40B4-BE49-F238E27FC236}">
                <a16:creationId xmlns:a16="http://schemas.microsoft.com/office/drawing/2014/main" id="{DEE291A9-7904-9411-8462-E69919E54E8E}"/>
              </a:ext>
            </a:extLst>
          </p:cNvPr>
          <p:cNvSpPr txBox="1"/>
          <p:nvPr/>
        </p:nvSpPr>
        <p:spPr>
          <a:xfrm>
            <a:off x="2186567" y="3276198"/>
            <a:ext cx="5585833" cy="615553"/>
          </a:xfrm>
          <a:prstGeom prst="rect">
            <a:avLst/>
          </a:prstGeom>
        </p:spPr>
        <p:txBody>
          <a:bodyPr wrap="square" lIns="0" tIns="0" rIns="0" bIns="0" rtlCol="0" anchor="t">
            <a:spAutoFit/>
          </a:bodyPr>
          <a:lstStyle/>
          <a:p>
            <a:pPr algn="l"/>
            <a:r>
              <a:rPr lang="en-US" sz="2000" b="1">
                <a:solidFill>
                  <a:srgbClr val="000000"/>
                </a:solidFill>
                <a:latin typeface="+mj-lt"/>
                <a:ea typeface="Arimo Bold"/>
                <a:cs typeface="Arimo Bold"/>
                <a:sym typeface="Arimo Bold"/>
              </a:rPr>
              <a:t>Use cloud platforms </a:t>
            </a:r>
            <a:r>
              <a:rPr lang="en-US" sz="2000">
                <a:solidFill>
                  <a:srgbClr val="000000"/>
                </a:solidFill>
                <a:latin typeface="+mj-lt"/>
                <a:ea typeface="Arimo Bold"/>
                <a:cs typeface="Arimo Bold"/>
                <a:sym typeface="Arimo Bold"/>
              </a:rPr>
              <a:t>for limited in-house computing resources or intense computing needs</a:t>
            </a:r>
          </a:p>
        </p:txBody>
      </p:sp>
      <p:grpSp>
        <p:nvGrpSpPr>
          <p:cNvPr id="68" name="Group 21">
            <a:extLst>
              <a:ext uri="{FF2B5EF4-FFF2-40B4-BE49-F238E27FC236}">
                <a16:creationId xmlns:a16="http://schemas.microsoft.com/office/drawing/2014/main" id="{DA9FB040-A88A-BD95-6F1A-06597DF1FC94}"/>
              </a:ext>
            </a:extLst>
          </p:cNvPr>
          <p:cNvGrpSpPr/>
          <p:nvPr/>
        </p:nvGrpSpPr>
        <p:grpSpPr>
          <a:xfrm>
            <a:off x="1432025" y="4762500"/>
            <a:ext cx="6502018" cy="831944"/>
            <a:chOff x="0" y="0"/>
            <a:chExt cx="4010907" cy="219113"/>
          </a:xfrm>
        </p:grpSpPr>
        <p:sp>
          <p:nvSpPr>
            <p:cNvPr id="69" name="Freeform 22">
              <a:extLst>
                <a:ext uri="{FF2B5EF4-FFF2-40B4-BE49-F238E27FC236}">
                  <a16:creationId xmlns:a16="http://schemas.microsoft.com/office/drawing/2014/main" id="{23223EB5-881A-8406-432A-194248F0D65B}"/>
                </a:ext>
              </a:extLst>
            </p:cNvPr>
            <p:cNvSpPr/>
            <p:nvPr/>
          </p:nvSpPr>
          <p:spPr>
            <a:xfrm>
              <a:off x="0" y="0"/>
              <a:ext cx="4010907" cy="219113"/>
            </a:xfrm>
            <a:custGeom>
              <a:avLst/>
              <a:gdLst/>
              <a:ahLst/>
              <a:cxnLst/>
              <a:rect l="l" t="t" r="r" b="b"/>
              <a:pathLst>
                <a:path w="4010907" h="219113">
                  <a:moveTo>
                    <a:pt x="0" y="0"/>
                  </a:moveTo>
                  <a:lnTo>
                    <a:pt x="4010907" y="0"/>
                  </a:lnTo>
                  <a:lnTo>
                    <a:pt x="4010907" y="219113"/>
                  </a:lnTo>
                  <a:lnTo>
                    <a:pt x="0" y="21911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sz="1200">
                <a:latin typeface="+mj-lt"/>
              </a:endParaRPr>
            </a:p>
          </p:txBody>
        </p:sp>
        <p:sp>
          <p:nvSpPr>
            <p:cNvPr id="70" name="TextBox 23">
              <a:extLst>
                <a:ext uri="{FF2B5EF4-FFF2-40B4-BE49-F238E27FC236}">
                  <a16:creationId xmlns:a16="http://schemas.microsoft.com/office/drawing/2014/main" id="{6A2EB2DB-A4A7-3AFE-0CC3-79AE1F880BA8}"/>
                </a:ext>
              </a:extLst>
            </p:cNvPr>
            <p:cNvSpPr txBox="1"/>
            <p:nvPr/>
          </p:nvSpPr>
          <p:spPr>
            <a:xfrm>
              <a:off x="0" y="-9525"/>
              <a:ext cx="4010907" cy="228638"/>
            </a:xfrm>
            <a:prstGeom prst="rect">
              <a:avLst/>
            </a:prstGeom>
          </p:spPr>
          <p:txBody>
            <a:bodyPr lIns="50800" tIns="50800" rIns="50800" bIns="50800" rtlCol="0" anchor="ctr"/>
            <a:lstStyle/>
            <a:p>
              <a:pPr algn="ctr">
                <a:lnSpc>
                  <a:spcPts val="3060"/>
                </a:lnSpc>
              </a:pPr>
              <a:endParaRPr sz="1200">
                <a:latin typeface="+mj-lt"/>
              </a:endParaRPr>
            </a:p>
          </p:txBody>
        </p:sp>
      </p:grpSp>
      <p:grpSp>
        <p:nvGrpSpPr>
          <p:cNvPr id="71" name="Group 24">
            <a:extLst>
              <a:ext uri="{FF2B5EF4-FFF2-40B4-BE49-F238E27FC236}">
                <a16:creationId xmlns:a16="http://schemas.microsoft.com/office/drawing/2014/main" id="{9FF855D0-CE9F-DFD1-3131-1C2F03D88D10}"/>
              </a:ext>
            </a:extLst>
          </p:cNvPr>
          <p:cNvGrpSpPr/>
          <p:nvPr/>
        </p:nvGrpSpPr>
        <p:grpSpPr>
          <a:xfrm>
            <a:off x="990600" y="4762500"/>
            <a:ext cx="831944" cy="831944"/>
            <a:chOff x="0" y="0"/>
            <a:chExt cx="812800" cy="812800"/>
          </a:xfrm>
        </p:grpSpPr>
        <p:sp>
          <p:nvSpPr>
            <p:cNvPr id="72" name="Freeform 25">
              <a:extLst>
                <a:ext uri="{FF2B5EF4-FFF2-40B4-BE49-F238E27FC236}">
                  <a16:creationId xmlns:a16="http://schemas.microsoft.com/office/drawing/2014/main" id="{151A495B-3C29-2BC2-99F8-335ABFC1086C}"/>
                </a:ext>
              </a:extLst>
            </p:cNvPr>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2FA79B">
                      <a:alpha val="100000"/>
                    </a:srgbClr>
                  </a:gs>
                  <a:gs pos="100000">
                    <a:srgbClr val="33998E">
                      <a:alpha val="100000"/>
                    </a:srgbClr>
                  </a:gs>
                </a:gsLst>
                <a:lin ang="5400000"/>
              </a:gradFill>
              <a:prstDash val="solid"/>
              <a:miter/>
            </a:ln>
          </p:spPr>
          <p:txBody>
            <a:bodyPr/>
            <a:lstStyle/>
            <a:p>
              <a:endParaRPr lang="en-US"/>
            </a:p>
          </p:txBody>
        </p:sp>
        <p:sp>
          <p:nvSpPr>
            <p:cNvPr id="73" name="TextBox 26">
              <a:extLst>
                <a:ext uri="{FF2B5EF4-FFF2-40B4-BE49-F238E27FC236}">
                  <a16:creationId xmlns:a16="http://schemas.microsoft.com/office/drawing/2014/main" id="{E475BE98-96C3-3EA0-429C-536866434FBF}"/>
                </a:ext>
              </a:extLst>
            </p:cNvPr>
            <p:cNvSpPr txBox="1"/>
            <p:nvPr/>
          </p:nvSpPr>
          <p:spPr>
            <a:xfrm>
              <a:off x="76200" y="66675"/>
              <a:ext cx="660400" cy="669925"/>
            </a:xfrm>
            <a:prstGeom prst="rect">
              <a:avLst/>
            </a:prstGeom>
          </p:spPr>
          <p:txBody>
            <a:bodyPr lIns="50800" tIns="50800" rIns="50800" bIns="50800" rtlCol="0" anchor="ctr"/>
            <a:lstStyle/>
            <a:p>
              <a:pPr algn="ctr">
                <a:lnSpc>
                  <a:spcPts val="3060"/>
                </a:lnSpc>
              </a:pPr>
              <a:endParaRPr/>
            </a:p>
          </p:txBody>
        </p:sp>
      </p:grpSp>
      <p:sp>
        <p:nvSpPr>
          <p:cNvPr id="74" name="TextBox 27">
            <a:extLst>
              <a:ext uri="{FF2B5EF4-FFF2-40B4-BE49-F238E27FC236}">
                <a16:creationId xmlns:a16="http://schemas.microsoft.com/office/drawing/2014/main" id="{BB290D9B-D03C-CE99-0FC5-4DB5D816160D}"/>
              </a:ext>
            </a:extLst>
          </p:cNvPr>
          <p:cNvSpPr txBox="1"/>
          <p:nvPr/>
        </p:nvSpPr>
        <p:spPr>
          <a:xfrm>
            <a:off x="2186567" y="4838700"/>
            <a:ext cx="5585833" cy="615553"/>
          </a:xfrm>
          <a:prstGeom prst="rect">
            <a:avLst/>
          </a:prstGeom>
        </p:spPr>
        <p:txBody>
          <a:bodyPr wrap="square" lIns="0" tIns="0" rIns="0" bIns="0" rtlCol="0" anchor="t">
            <a:spAutoFit/>
          </a:bodyPr>
          <a:lstStyle/>
          <a:p>
            <a:pPr algn="l"/>
            <a:r>
              <a:rPr lang="en-US" sz="2000" b="1">
                <a:latin typeface="+mj-lt"/>
                <a:ea typeface="Arimo Bold"/>
                <a:cs typeface="Arimo Bold"/>
                <a:sym typeface="Arimo Bold"/>
              </a:rPr>
              <a:t>L</a:t>
            </a:r>
            <a:r>
              <a:rPr lang="en-US" sz="2000" b="1">
                <a:solidFill>
                  <a:srgbClr val="000000"/>
                </a:solidFill>
                <a:latin typeface="+mj-lt"/>
                <a:ea typeface="Arimo Bold"/>
                <a:cs typeface="Arimo Bold"/>
                <a:sym typeface="Arimo Bold"/>
              </a:rPr>
              <a:t>everage cloud-based </a:t>
            </a:r>
            <a:r>
              <a:rPr lang="en-US" sz="2000">
                <a:solidFill>
                  <a:srgbClr val="000000"/>
                </a:solidFill>
                <a:latin typeface="+mj-lt"/>
                <a:ea typeface="Arimo Bold"/>
                <a:cs typeface="Arimo Bold"/>
                <a:sym typeface="Arimo Bold"/>
              </a:rPr>
              <a:t>AI for tasks that free up staff time</a:t>
            </a:r>
          </a:p>
        </p:txBody>
      </p:sp>
      <p:sp>
        <p:nvSpPr>
          <p:cNvPr id="75" name="Freeform 28">
            <a:extLst>
              <a:ext uri="{FF2B5EF4-FFF2-40B4-BE49-F238E27FC236}">
                <a16:creationId xmlns:a16="http://schemas.microsoft.com/office/drawing/2014/main" id="{536410E5-CA2D-953D-1C86-2084007E7DBC}"/>
              </a:ext>
            </a:extLst>
          </p:cNvPr>
          <p:cNvSpPr/>
          <p:nvPr/>
        </p:nvSpPr>
        <p:spPr>
          <a:xfrm>
            <a:off x="1207394" y="5032004"/>
            <a:ext cx="398356" cy="340096"/>
          </a:xfrm>
          <a:custGeom>
            <a:avLst/>
            <a:gdLst/>
            <a:ahLst/>
            <a:cxnLst/>
            <a:rect l="l" t="t" r="r" b="b"/>
            <a:pathLst>
              <a:path w="398356" h="340096">
                <a:moveTo>
                  <a:pt x="0" y="0"/>
                </a:moveTo>
                <a:lnTo>
                  <a:pt x="398355" y="0"/>
                </a:lnTo>
                <a:lnTo>
                  <a:pt x="398355" y="340096"/>
                </a:lnTo>
                <a:lnTo>
                  <a:pt x="0" y="34009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Tree>
    <p:extLst>
      <p:ext uri="{BB962C8B-B14F-4D97-AF65-F5344CB8AC3E}">
        <p14:creationId xmlns:p14="http://schemas.microsoft.com/office/powerpoint/2010/main" val="398951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A1141-DC2D-9AC7-50D6-63110DC0FD8B}"/>
              </a:ext>
            </a:extLst>
          </p:cNvPr>
          <p:cNvSpPr>
            <a:spLocks noGrp="1"/>
          </p:cNvSpPr>
          <p:nvPr>
            <p:ph type="title"/>
          </p:nvPr>
        </p:nvSpPr>
        <p:spPr/>
        <p:txBody>
          <a:bodyPr>
            <a:normAutofit fontScale="90000"/>
          </a:bodyPr>
          <a:lstStyle/>
          <a:p>
            <a:r>
              <a:rPr lang="en-US"/>
              <a:t>Some areas AI tools can be used include HR &amp; onboarding, volunteer management, and client support</a:t>
            </a:r>
          </a:p>
        </p:txBody>
      </p:sp>
      <p:grpSp>
        <p:nvGrpSpPr>
          <p:cNvPr id="3" name="Group 2">
            <a:extLst>
              <a:ext uri="{FF2B5EF4-FFF2-40B4-BE49-F238E27FC236}">
                <a16:creationId xmlns:a16="http://schemas.microsoft.com/office/drawing/2014/main" id="{84F14262-2797-5F37-E830-BECAF39AFDFB}"/>
              </a:ext>
            </a:extLst>
          </p:cNvPr>
          <p:cNvGrpSpPr/>
          <p:nvPr/>
        </p:nvGrpSpPr>
        <p:grpSpPr>
          <a:xfrm>
            <a:off x="2564841" y="2198964"/>
            <a:ext cx="12902228" cy="1771621"/>
            <a:chOff x="0" y="0"/>
            <a:chExt cx="3398118" cy="466600"/>
          </a:xfrm>
        </p:grpSpPr>
        <p:sp>
          <p:nvSpPr>
            <p:cNvPr id="4" name="Freeform 3">
              <a:extLst>
                <a:ext uri="{FF2B5EF4-FFF2-40B4-BE49-F238E27FC236}">
                  <a16:creationId xmlns:a16="http://schemas.microsoft.com/office/drawing/2014/main" id="{EF1E1C99-1F67-141F-8854-DF44F0E2EF7A}"/>
                </a:ext>
              </a:extLst>
            </p:cNvPr>
            <p:cNvSpPr/>
            <p:nvPr/>
          </p:nvSpPr>
          <p:spPr>
            <a:xfrm>
              <a:off x="0" y="0"/>
              <a:ext cx="3398118" cy="466600"/>
            </a:xfrm>
            <a:custGeom>
              <a:avLst/>
              <a:gdLst/>
              <a:ahLst/>
              <a:cxnLst/>
              <a:rect l="l" t="t" r="r" b="b"/>
              <a:pathLst>
                <a:path w="3398118" h="466600">
                  <a:moveTo>
                    <a:pt x="0" y="0"/>
                  </a:moveTo>
                  <a:lnTo>
                    <a:pt x="3398118" y="0"/>
                  </a:lnTo>
                  <a:lnTo>
                    <a:pt x="3398118" y="466600"/>
                  </a:lnTo>
                  <a:lnTo>
                    <a:pt x="0" y="466600"/>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5" name="TextBox 4">
              <a:extLst>
                <a:ext uri="{FF2B5EF4-FFF2-40B4-BE49-F238E27FC236}">
                  <a16:creationId xmlns:a16="http://schemas.microsoft.com/office/drawing/2014/main" id="{20968AB7-6F8B-AF11-3594-63DD48AB9FF2}"/>
                </a:ext>
              </a:extLst>
            </p:cNvPr>
            <p:cNvSpPr txBox="1"/>
            <p:nvPr/>
          </p:nvSpPr>
          <p:spPr>
            <a:xfrm>
              <a:off x="0" y="-9525"/>
              <a:ext cx="3398118" cy="476125"/>
            </a:xfrm>
            <a:prstGeom prst="rect">
              <a:avLst/>
            </a:prstGeom>
          </p:spPr>
          <p:txBody>
            <a:bodyPr lIns="50800" tIns="50800" rIns="50800" bIns="50800" rtlCol="0" anchor="ctr"/>
            <a:lstStyle/>
            <a:p>
              <a:pPr algn="ctr">
                <a:lnSpc>
                  <a:spcPts val="3060"/>
                </a:lnSpc>
              </a:pPr>
              <a:endParaRPr/>
            </a:p>
          </p:txBody>
        </p:sp>
      </p:grpSp>
      <p:grpSp>
        <p:nvGrpSpPr>
          <p:cNvPr id="6" name="Group 5">
            <a:extLst>
              <a:ext uri="{FF2B5EF4-FFF2-40B4-BE49-F238E27FC236}">
                <a16:creationId xmlns:a16="http://schemas.microsoft.com/office/drawing/2014/main" id="{56D6FC61-60FA-8C1B-528C-7BE780BE14CC}"/>
              </a:ext>
            </a:extLst>
          </p:cNvPr>
          <p:cNvGrpSpPr/>
          <p:nvPr/>
        </p:nvGrpSpPr>
        <p:grpSpPr>
          <a:xfrm>
            <a:off x="2564841" y="4332564"/>
            <a:ext cx="12902228" cy="1771621"/>
            <a:chOff x="0" y="0"/>
            <a:chExt cx="3398118" cy="466600"/>
          </a:xfrm>
        </p:grpSpPr>
        <p:sp>
          <p:nvSpPr>
            <p:cNvPr id="7" name="Freeform 6">
              <a:extLst>
                <a:ext uri="{FF2B5EF4-FFF2-40B4-BE49-F238E27FC236}">
                  <a16:creationId xmlns:a16="http://schemas.microsoft.com/office/drawing/2014/main" id="{57F5D3B9-4188-AC0C-5CE2-DD49DDBC165C}"/>
                </a:ext>
              </a:extLst>
            </p:cNvPr>
            <p:cNvSpPr/>
            <p:nvPr/>
          </p:nvSpPr>
          <p:spPr>
            <a:xfrm>
              <a:off x="0" y="0"/>
              <a:ext cx="3398118" cy="466600"/>
            </a:xfrm>
            <a:custGeom>
              <a:avLst/>
              <a:gdLst/>
              <a:ahLst/>
              <a:cxnLst/>
              <a:rect l="l" t="t" r="r" b="b"/>
              <a:pathLst>
                <a:path w="3398118" h="466600">
                  <a:moveTo>
                    <a:pt x="0" y="0"/>
                  </a:moveTo>
                  <a:lnTo>
                    <a:pt x="3398118" y="0"/>
                  </a:lnTo>
                  <a:lnTo>
                    <a:pt x="3398118" y="466600"/>
                  </a:lnTo>
                  <a:lnTo>
                    <a:pt x="0" y="466600"/>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8" name="TextBox 7">
              <a:extLst>
                <a:ext uri="{FF2B5EF4-FFF2-40B4-BE49-F238E27FC236}">
                  <a16:creationId xmlns:a16="http://schemas.microsoft.com/office/drawing/2014/main" id="{497CDE61-0566-268D-942F-5A060C8B7556}"/>
                </a:ext>
              </a:extLst>
            </p:cNvPr>
            <p:cNvSpPr txBox="1"/>
            <p:nvPr/>
          </p:nvSpPr>
          <p:spPr>
            <a:xfrm>
              <a:off x="0" y="-9525"/>
              <a:ext cx="3398118" cy="476125"/>
            </a:xfrm>
            <a:prstGeom prst="rect">
              <a:avLst/>
            </a:prstGeom>
          </p:spPr>
          <p:txBody>
            <a:bodyPr lIns="50800" tIns="50800" rIns="50800" bIns="50800" rtlCol="0" anchor="ctr"/>
            <a:lstStyle/>
            <a:p>
              <a:pPr algn="ctr">
                <a:lnSpc>
                  <a:spcPts val="3060"/>
                </a:lnSpc>
              </a:pPr>
              <a:endParaRPr/>
            </a:p>
          </p:txBody>
        </p:sp>
      </p:grpSp>
      <p:grpSp>
        <p:nvGrpSpPr>
          <p:cNvPr id="9" name="Group 8">
            <a:extLst>
              <a:ext uri="{FF2B5EF4-FFF2-40B4-BE49-F238E27FC236}">
                <a16:creationId xmlns:a16="http://schemas.microsoft.com/office/drawing/2014/main" id="{678B6DB2-CD98-2095-DB5C-83C097DF4E1B}"/>
              </a:ext>
            </a:extLst>
          </p:cNvPr>
          <p:cNvGrpSpPr/>
          <p:nvPr/>
        </p:nvGrpSpPr>
        <p:grpSpPr>
          <a:xfrm>
            <a:off x="2564841" y="6648479"/>
            <a:ext cx="12902228" cy="1771621"/>
            <a:chOff x="0" y="0"/>
            <a:chExt cx="3398118" cy="466600"/>
          </a:xfrm>
        </p:grpSpPr>
        <p:sp>
          <p:nvSpPr>
            <p:cNvPr id="10" name="Freeform 9">
              <a:extLst>
                <a:ext uri="{FF2B5EF4-FFF2-40B4-BE49-F238E27FC236}">
                  <a16:creationId xmlns:a16="http://schemas.microsoft.com/office/drawing/2014/main" id="{A3C645DD-32D1-7846-3B85-A45B6AB5D517}"/>
                </a:ext>
              </a:extLst>
            </p:cNvPr>
            <p:cNvSpPr/>
            <p:nvPr/>
          </p:nvSpPr>
          <p:spPr>
            <a:xfrm>
              <a:off x="0" y="0"/>
              <a:ext cx="3398118" cy="466600"/>
            </a:xfrm>
            <a:custGeom>
              <a:avLst/>
              <a:gdLst/>
              <a:ahLst/>
              <a:cxnLst/>
              <a:rect l="l" t="t" r="r" b="b"/>
              <a:pathLst>
                <a:path w="3398118" h="466600">
                  <a:moveTo>
                    <a:pt x="0" y="0"/>
                  </a:moveTo>
                  <a:lnTo>
                    <a:pt x="3398118" y="0"/>
                  </a:lnTo>
                  <a:lnTo>
                    <a:pt x="3398118" y="466600"/>
                  </a:lnTo>
                  <a:lnTo>
                    <a:pt x="0" y="466600"/>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11" name="TextBox 10">
              <a:extLst>
                <a:ext uri="{FF2B5EF4-FFF2-40B4-BE49-F238E27FC236}">
                  <a16:creationId xmlns:a16="http://schemas.microsoft.com/office/drawing/2014/main" id="{44881784-ABDB-5525-0A1E-CC2A5654BD50}"/>
                </a:ext>
              </a:extLst>
            </p:cNvPr>
            <p:cNvSpPr txBox="1"/>
            <p:nvPr/>
          </p:nvSpPr>
          <p:spPr>
            <a:xfrm>
              <a:off x="0" y="-9525"/>
              <a:ext cx="3398118" cy="476125"/>
            </a:xfrm>
            <a:prstGeom prst="rect">
              <a:avLst/>
            </a:prstGeom>
          </p:spPr>
          <p:txBody>
            <a:bodyPr lIns="50800" tIns="50800" rIns="50800" bIns="50800" rtlCol="0" anchor="ctr"/>
            <a:lstStyle/>
            <a:p>
              <a:pPr algn="ctr">
                <a:lnSpc>
                  <a:spcPts val="3060"/>
                </a:lnSpc>
              </a:pPr>
              <a:endParaRPr/>
            </a:p>
          </p:txBody>
        </p:sp>
      </p:grpSp>
      <p:grpSp>
        <p:nvGrpSpPr>
          <p:cNvPr id="32" name="Group 31">
            <a:extLst>
              <a:ext uri="{FF2B5EF4-FFF2-40B4-BE49-F238E27FC236}">
                <a16:creationId xmlns:a16="http://schemas.microsoft.com/office/drawing/2014/main" id="{273C4B63-A194-FA8F-A535-071892851EB9}"/>
              </a:ext>
            </a:extLst>
          </p:cNvPr>
          <p:cNvGrpSpPr/>
          <p:nvPr/>
        </p:nvGrpSpPr>
        <p:grpSpPr>
          <a:xfrm>
            <a:off x="1905000" y="2330083"/>
            <a:ext cx="1450002" cy="1450002"/>
            <a:chOff x="1679030" y="1659581"/>
            <a:chExt cx="1771621" cy="1771621"/>
          </a:xfrm>
        </p:grpSpPr>
        <p:sp>
          <p:nvSpPr>
            <p:cNvPr id="13" name="Freeform 12">
              <a:extLst>
                <a:ext uri="{FF2B5EF4-FFF2-40B4-BE49-F238E27FC236}">
                  <a16:creationId xmlns:a16="http://schemas.microsoft.com/office/drawing/2014/main" id="{E5CAC253-FA9B-4A0D-2EBF-FD62EE9FB83B}"/>
                </a:ext>
              </a:extLst>
            </p:cNvPr>
            <p:cNvSpPr/>
            <p:nvPr/>
          </p:nvSpPr>
          <p:spPr>
            <a:xfrm>
              <a:off x="1679030" y="1659581"/>
              <a:ext cx="1771621" cy="1771621"/>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prstDash val="solid"/>
              <a:miter/>
            </a:ln>
          </p:spPr>
          <p:txBody>
            <a:bodyPr/>
            <a:lstStyle/>
            <a:p>
              <a:endParaRPr lang="en-US"/>
            </a:p>
          </p:txBody>
        </p:sp>
        <p:sp>
          <p:nvSpPr>
            <p:cNvPr id="21" name="Freeform 20">
              <a:extLst>
                <a:ext uri="{FF2B5EF4-FFF2-40B4-BE49-F238E27FC236}">
                  <a16:creationId xmlns:a16="http://schemas.microsoft.com/office/drawing/2014/main" id="{5C9C7861-6C4D-EEAD-F2B9-5BDE1A2FC78C}"/>
                </a:ext>
              </a:extLst>
            </p:cNvPr>
            <p:cNvSpPr/>
            <p:nvPr/>
          </p:nvSpPr>
          <p:spPr>
            <a:xfrm>
              <a:off x="1949631" y="2014773"/>
              <a:ext cx="1230418" cy="1061236"/>
            </a:xfrm>
            <a:custGeom>
              <a:avLst/>
              <a:gdLst/>
              <a:ahLst/>
              <a:cxnLst/>
              <a:rect l="l" t="t" r="r" b="b"/>
              <a:pathLst>
                <a:path w="1230418" h="1061236">
                  <a:moveTo>
                    <a:pt x="0" y="0"/>
                  </a:moveTo>
                  <a:lnTo>
                    <a:pt x="1230419" y="0"/>
                  </a:lnTo>
                  <a:lnTo>
                    <a:pt x="1230419" y="1061236"/>
                  </a:lnTo>
                  <a:lnTo>
                    <a:pt x="0" y="1061236"/>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grpSp>
      <p:grpSp>
        <p:nvGrpSpPr>
          <p:cNvPr id="33" name="Group 32">
            <a:extLst>
              <a:ext uri="{FF2B5EF4-FFF2-40B4-BE49-F238E27FC236}">
                <a16:creationId xmlns:a16="http://schemas.microsoft.com/office/drawing/2014/main" id="{D18B2C17-2181-3F11-16D7-FDFC86C671F1}"/>
              </a:ext>
            </a:extLst>
          </p:cNvPr>
          <p:cNvGrpSpPr/>
          <p:nvPr/>
        </p:nvGrpSpPr>
        <p:grpSpPr>
          <a:xfrm>
            <a:off x="1905000" y="4468876"/>
            <a:ext cx="1450002" cy="1450002"/>
            <a:chOff x="1679030" y="4092788"/>
            <a:chExt cx="1771621" cy="1771621"/>
          </a:xfrm>
        </p:grpSpPr>
        <p:sp>
          <p:nvSpPr>
            <p:cNvPr id="16" name="Freeform 15">
              <a:extLst>
                <a:ext uri="{FF2B5EF4-FFF2-40B4-BE49-F238E27FC236}">
                  <a16:creationId xmlns:a16="http://schemas.microsoft.com/office/drawing/2014/main" id="{AB64BCF5-9E7C-506E-DA57-A43ABE6BA222}"/>
                </a:ext>
              </a:extLst>
            </p:cNvPr>
            <p:cNvSpPr/>
            <p:nvPr/>
          </p:nvSpPr>
          <p:spPr>
            <a:xfrm>
              <a:off x="1679030" y="4092788"/>
              <a:ext cx="1771621" cy="1771621"/>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prstDash val="solid"/>
              <a:miter/>
            </a:ln>
          </p:spPr>
          <p:txBody>
            <a:bodyPr/>
            <a:lstStyle/>
            <a:p>
              <a:endParaRPr lang="en-US"/>
            </a:p>
          </p:txBody>
        </p:sp>
        <p:sp>
          <p:nvSpPr>
            <p:cNvPr id="22" name="Freeform 21">
              <a:extLst>
                <a:ext uri="{FF2B5EF4-FFF2-40B4-BE49-F238E27FC236}">
                  <a16:creationId xmlns:a16="http://schemas.microsoft.com/office/drawing/2014/main" id="{A519A7AA-AF19-4208-ADA5-7E50FA870E29}"/>
                </a:ext>
              </a:extLst>
            </p:cNvPr>
            <p:cNvSpPr/>
            <p:nvPr/>
          </p:nvSpPr>
          <p:spPr>
            <a:xfrm>
              <a:off x="2037195" y="4450953"/>
              <a:ext cx="1055291" cy="1055291"/>
            </a:xfrm>
            <a:custGeom>
              <a:avLst/>
              <a:gdLst/>
              <a:ahLst/>
              <a:cxnLst/>
              <a:rect l="l" t="t" r="r" b="b"/>
              <a:pathLst>
                <a:path w="1055291" h="1055291">
                  <a:moveTo>
                    <a:pt x="0" y="0"/>
                  </a:moveTo>
                  <a:lnTo>
                    <a:pt x="1055291" y="0"/>
                  </a:lnTo>
                  <a:lnTo>
                    <a:pt x="1055291" y="1055292"/>
                  </a:lnTo>
                  <a:lnTo>
                    <a:pt x="0" y="105529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grpSp>
      <p:grpSp>
        <p:nvGrpSpPr>
          <p:cNvPr id="34" name="Group 33">
            <a:extLst>
              <a:ext uri="{FF2B5EF4-FFF2-40B4-BE49-F238E27FC236}">
                <a16:creationId xmlns:a16="http://schemas.microsoft.com/office/drawing/2014/main" id="{AACDF1B7-3203-70B7-0DD7-F4F1F0D6A924}"/>
              </a:ext>
            </a:extLst>
          </p:cNvPr>
          <p:cNvGrpSpPr/>
          <p:nvPr/>
        </p:nvGrpSpPr>
        <p:grpSpPr>
          <a:xfrm>
            <a:off x="1905000" y="6713785"/>
            <a:ext cx="1450002" cy="1450002"/>
            <a:chOff x="729448" y="6618461"/>
            <a:chExt cx="1771621" cy="1771621"/>
          </a:xfrm>
        </p:grpSpPr>
        <p:sp>
          <p:nvSpPr>
            <p:cNvPr id="19" name="Freeform 18">
              <a:extLst>
                <a:ext uri="{FF2B5EF4-FFF2-40B4-BE49-F238E27FC236}">
                  <a16:creationId xmlns:a16="http://schemas.microsoft.com/office/drawing/2014/main" id="{DB0E217D-6880-CD51-7BC5-25BCEEDDF813}"/>
                </a:ext>
              </a:extLst>
            </p:cNvPr>
            <p:cNvSpPr/>
            <p:nvPr/>
          </p:nvSpPr>
          <p:spPr>
            <a:xfrm>
              <a:off x="729448" y="6618461"/>
              <a:ext cx="1771621" cy="1771621"/>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prstDash val="solid"/>
              <a:miter/>
            </a:ln>
          </p:spPr>
          <p:txBody>
            <a:bodyPr/>
            <a:lstStyle/>
            <a:p>
              <a:endParaRPr lang="en-US"/>
            </a:p>
          </p:txBody>
        </p:sp>
        <p:sp>
          <p:nvSpPr>
            <p:cNvPr id="23" name="Freeform 22">
              <a:extLst>
                <a:ext uri="{FF2B5EF4-FFF2-40B4-BE49-F238E27FC236}">
                  <a16:creationId xmlns:a16="http://schemas.microsoft.com/office/drawing/2014/main" id="{70DA851E-A475-557F-2CC9-0B33CADDA823}"/>
                </a:ext>
              </a:extLst>
            </p:cNvPr>
            <p:cNvSpPr/>
            <p:nvPr/>
          </p:nvSpPr>
          <p:spPr>
            <a:xfrm>
              <a:off x="1091016" y="6981995"/>
              <a:ext cx="1048484" cy="1044552"/>
            </a:xfrm>
            <a:custGeom>
              <a:avLst/>
              <a:gdLst/>
              <a:ahLst/>
              <a:cxnLst/>
              <a:rect l="l" t="t" r="r" b="b"/>
              <a:pathLst>
                <a:path w="1048484" h="1044552">
                  <a:moveTo>
                    <a:pt x="0" y="0"/>
                  </a:moveTo>
                  <a:lnTo>
                    <a:pt x="1048484" y="0"/>
                  </a:lnTo>
                  <a:lnTo>
                    <a:pt x="1048484" y="1044552"/>
                  </a:lnTo>
                  <a:lnTo>
                    <a:pt x="0" y="1044552"/>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a:p>
          </p:txBody>
        </p:sp>
      </p:grpSp>
      <p:sp>
        <p:nvSpPr>
          <p:cNvPr id="24" name="TextBox 24">
            <a:extLst>
              <a:ext uri="{FF2B5EF4-FFF2-40B4-BE49-F238E27FC236}">
                <a16:creationId xmlns:a16="http://schemas.microsoft.com/office/drawing/2014/main" id="{F2AFA2CD-6DCD-3EF8-DEA8-A1CF50B9B199}"/>
              </a:ext>
            </a:extLst>
          </p:cNvPr>
          <p:cNvSpPr txBox="1"/>
          <p:nvPr/>
        </p:nvSpPr>
        <p:spPr>
          <a:xfrm>
            <a:off x="3981328" y="2711083"/>
            <a:ext cx="11427880" cy="806577"/>
          </a:xfrm>
          <a:prstGeom prst="rect">
            <a:avLst/>
          </a:prstGeom>
        </p:spPr>
        <p:txBody>
          <a:bodyPr lIns="0" tIns="0" rIns="0" bIns="0" rtlCol="0" anchor="t">
            <a:spAutoFit/>
          </a:bodyPr>
          <a:lstStyle/>
          <a:p>
            <a:pPr algn="l">
              <a:lnSpc>
                <a:spcPts val="2592"/>
              </a:lnSpc>
            </a:pPr>
            <a:r>
              <a:rPr lang="en-US" sz="2400">
                <a:solidFill>
                  <a:srgbClr val="29A89B"/>
                </a:solidFill>
                <a:latin typeface="Arial Bold"/>
                <a:ea typeface="Arial Bold"/>
                <a:cs typeface="Arial Bold"/>
                <a:sym typeface="Arial Bold"/>
              </a:rPr>
              <a:t>HR &amp; Onboarding</a:t>
            </a:r>
            <a:r>
              <a:rPr lang="en-US" sz="2400">
                <a:solidFill>
                  <a:srgbClr val="000000"/>
                </a:solidFill>
                <a:latin typeface="Arial"/>
                <a:ea typeface="Arial"/>
                <a:cs typeface="Arial"/>
                <a:sym typeface="Arial"/>
              </a:rPr>
              <a:t> </a:t>
            </a:r>
          </a:p>
          <a:p>
            <a:pPr algn="l">
              <a:lnSpc>
                <a:spcPts val="1080"/>
              </a:lnSpc>
            </a:pPr>
            <a:endParaRPr lang="en-US" sz="2400">
              <a:solidFill>
                <a:srgbClr val="000000"/>
              </a:solidFill>
              <a:latin typeface="Arial"/>
              <a:ea typeface="Arial"/>
              <a:cs typeface="Arial"/>
              <a:sym typeface="Arial"/>
            </a:endParaRPr>
          </a:p>
          <a:p>
            <a:pPr algn="l">
              <a:lnSpc>
                <a:spcPts val="2376"/>
              </a:lnSpc>
            </a:pPr>
            <a:r>
              <a:rPr lang="en-US" sz="2200"/>
              <a:t>Enable</a:t>
            </a:r>
            <a:r>
              <a:rPr lang="en-US" sz="2200">
                <a:solidFill>
                  <a:srgbClr val="000000"/>
                </a:solidFill>
                <a:latin typeface="Arial"/>
                <a:ea typeface="Arial"/>
                <a:cs typeface="Arial"/>
                <a:sym typeface="Arial"/>
              </a:rPr>
              <a:t> new employees to acquire institutional knowledge through an internal chatbot</a:t>
            </a:r>
          </a:p>
        </p:txBody>
      </p:sp>
      <p:sp>
        <p:nvSpPr>
          <p:cNvPr id="25" name="TextBox 25">
            <a:extLst>
              <a:ext uri="{FF2B5EF4-FFF2-40B4-BE49-F238E27FC236}">
                <a16:creationId xmlns:a16="http://schemas.microsoft.com/office/drawing/2014/main" id="{4A157E22-3BA5-0EC4-4B93-293E753F2AE0}"/>
              </a:ext>
            </a:extLst>
          </p:cNvPr>
          <p:cNvSpPr txBox="1"/>
          <p:nvPr/>
        </p:nvSpPr>
        <p:spPr>
          <a:xfrm>
            <a:off x="3981328" y="4697476"/>
            <a:ext cx="10778284" cy="381611"/>
          </a:xfrm>
          <a:prstGeom prst="rect">
            <a:avLst/>
          </a:prstGeom>
        </p:spPr>
        <p:txBody>
          <a:bodyPr lIns="0" tIns="0" rIns="0" bIns="0" rtlCol="0" anchor="t">
            <a:spAutoFit/>
          </a:bodyPr>
          <a:lstStyle/>
          <a:p>
            <a:pPr algn="l">
              <a:lnSpc>
                <a:spcPts val="2591"/>
              </a:lnSpc>
            </a:pPr>
            <a:r>
              <a:rPr lang="en-US" sz="2399">
                <a:solidFill>
                  <a:srgbClr val="29A89B"/>
                </a:solidFill>
                <a:latin typeface="Arial Bold"/>
                <a:ea typeface="Arial Bold"/>
                <a:cs typeface="Arial Bold"/>
                <a:sym typeface="Arial Bold"/>
              </a:rPr>
              <a:t>Smart Volunteer Matching and Training</a:t>
            </a:r>
          </a:p>
        </p:txBody>
      </p:sp>
      <p:sp>
        <p:nvSpPr>
          <p:cNvPr id="26" name="TextBox 26">
            <a:extLst>
              <a:ext uri="{FF2B5EF4-FFF2-40B4-BE49-F238E27FC236}">
                <a16:creationId xmlns:a16="http://schemas.microsoft.com/office/drawing/2014/main" id="{C789E10B-0227-747C-E4B1-CD9A7E7CB8E7}"/>
              </a:ext>
            </a:extLst>
          </p:cNvPr>
          <p:cNvSpPr txBox="1"/>
          <p:nvPr/>
        </p:nvSpPr>
        <p:spPr>
          <a:xfrm>
            <a:off x="3981328" y="5088612"/>
            <a:ext cx="11485741" cy="614553"/>
          </a:xfrm>
          <a:prstGeom prst="rect">
            <a:avLst/>
          </a:prstGeom>
        </p:spPr>
        <p:txBody>
          <a:bodyPr lIns="0" tIns="0" rIns="0" bIns="0" rtlCol="0" anchor="t">
            <a:spAutoFit/>
          </a:bodyPr>
          <a:lstStyle/>
          <a:p>
            <a:pPr marL="474979" lvl="1" indent="-237490" algn="l">
              <a:lnSpc>
                <a:spcPts val="2375"/>
              </a:lnSpc>
              <a:buFont typeface="Arial"/>
              <a:buChar char="•"/>
            </a:pPr>
            <a:r>
              <a:rPr lang="en-US" sz="2199">
                <a:solidFill>
                  <a:srgbClr val="000000"/>
                </a:solidFill>
                <a:latin typeface="+mj-lt"/>
                <a:ea typeface="Arimo"/>
                <a:cs typeface="Arimo"/>
                <a:sym typeface="Arimo"/>
              </a:rPr>
              <a:t>Match volunteers to specific projects</a:t>
            </a:r>
          </a:p>
          <a:p>
            <a:pPr marL="474979" lvl="1" indent="-237490" algn="l">
              <a:lnSpc>
                <a:spcPts val="2375"/>
              </a:lnSpc>
              <a:buFont typeface="Arial"/>
              <a:buChar char="•"/>
            </a:pPr>
            <a:r>
              <a:rPr lang="en-US" sz="2199">
                <a:solidFill>
                  <a:srgbClr val="000000"/>
                </a:solidFill>
                <a:latin typeface="+mj-lt"/>
                <a:ea typeface="Arimo"/>
                <a:cs typeface="Arimo"/>
                <a:sym typeface="Arimo"/>
              </a:rPr>
              <a:t>Leverage AI to ensure volunteers can practice real scenarios</a:t>
            </a:r>
          </a:p>
        </p:txBody>
      </p:sp>
      <p:sp>
        <p:nvSpPr>
          <p:cNvPr id="27" name="TextBox 27">
            <a:extLst>
              <a:ext uri="{FF2B5EF4-FFF2-40B4-BE49-F238E27FC236}">
                <a16:creationId xmlns:a16="http://schemas.microsoft.com/office/drawing/2014/main" id="{384A45A6-6037-BCD5-4B4A-603EEC4D985F}"/>
              </a:ext>
            </a:extLst>
          </p:cNvPr>
          <p:cNvSpPr txBox="1"/>
          <p:nvPr/>
        </p:nvSpPr>
        <p:spPr>
          <a:xfrm>
            <a:off x="3949744" y="7079857"/>
            <a:ext cx="11491046" cy="1282402"/>
          </a:xfrm>
          <a:prstGeom prst="rect">
            <a:avLst/>
          </a:prstGeom>
        </p:spPr>
        <p:txBody>
          <a:bodyPr lIns="0" tIns="0" rIns="0" bIns="0" rtlCol="0" anchor="t">
            <a:spAutoFit/>
          </a:bodyPr>
          <a:lstStyle/>
          <a:p>
            <a:pPr marL="453390" lvl="1" indent="-226695" algn="l">
              <a:lnSpc>
                <a:spcPts val="2520"/>
              </a:lnSpc>
              <a:buFont typeface="Arial"/>
              <a:buChar char="•"/>
            </a:pPr>
            <a:r>
              <a:rPr lang="en-US" sz="2100">
                <a:solidFill>
                  <a:srgbClr val="0D0D0D"/>
                </a:solidFill>
                <a:latin typeface="+mj-lt"/>
                <a:ea typeface="Arimo"/>
                <a:cs typeface="Arimo"/>
                <a:sym typeface="Arimo"/>
              </a:rPr>
              <a:t>Provide initial support to clients seeking assistance via AI-powered chatbots</a:t>
            </a:r>
          </a:p>
          <a:p>
            <a:pPr marL="906780" lvl="2" indent="-302260" algn="l">
              <a:lnSpc>
                <a:spcPts val="2520"/>
              </a:lnSpc>
              <a:buFont typeface="Arial"/>
              <a:buChar char="⚬"/>
            </a:pPr>
            <a:r>
              <a:rPr lang="en-US" sz="2100">
                <a:solidFill>
                  <a:srgbClr val="0D0D0D"/>
                </a:solidFill>
                <a:latin typeface="+mj-lt"/>
                <a:ea typeface="Arimo"/>
                <a:cs typeface="Arimo"/>
                <a:sym typeface="Arimo"/>
              </a:rPr>
              <a:t>Fielding FAQs</a:t>
            </a:r>
          </a:p>
          <a:p>
            <a:pPr marL="906780" lvl="2" indent="-302260" algn="l">
              <a:lnSpc>
                <a:spcPts val="2520"/>
              </a:lnSpc>
              <a:buFont typeface="Arial"/>
              <a:buChar char="⚬"/>
            </a:pPr>
            <a:r>
              <a:rPr lang="en-US" sz="2100">
                <a:solidFill>
                  <a:srgbClr val="0D0D0D"/>
                </a:solidFill>
                <a:latin typeface="+mj-lt"/>
                <a:ea typeface="Arimo"/>
                <a:cs typeface="Arimo"/>
                <a:sym typeface="Arimo"/>
              </a:rPr>
              <a:t>Scheduling appointments</a:t>
            </a:r>
          </a:p>
          <a:p>
            <a:pPr marL="906780" lvl="2" indent="-302260" algn="l">
              <a:lnSpc>
                <a:spcPts val="2520"/>
              </a:lnSpc>
              <a:buFont typeface="Arial"/>
              <a:buChar char="⚬"/>
            </a:pPr>
            <a:r>
              <a:rPr lang="en-US" sz="2100">
                <a:solidFill>
                  <a:srgbClr val="0D0D0D"/>
                </a:solidFill>
                <a:latin typeface="+mj-lt"/>
                <a:ea typeface="Arimo"/>
                <a:cs typeface="Arimo"/>
                <a:sym typeface="Arimo"/>
              </a:rPr>
              <a:t>Directing clients to key resources</a:t>
            </a:r>
          </a:p>
        </p:txBody>
      </p:sp>
      <p:sp>
        <p:nvSpPr>
          <p:cNvPr id="28" name="TextBox 28">
            <a:extLst>
              <a:ext uri="{FF2B5EF4-FFF2-40B4-BE49-F238E27FC236}">
                <a16:creationId xmlns:a16="http://schemas.microsoft.com/office/drawing/2014/main" id="{E27795F3-4133-BA93-5C48-61A6D0802E6F}"/>
              </a:ext>
            </a:extLst>
          </p:cNvPr>
          <p:cNvSpPr txBox="1"/>
          <p:nvPr/>
        </p:nvSpPr>
        <p:spPr>
          <a:xfrm>
            <a:off x="3949744" y="6740946"/>
            <a:ext cx="9092350" cy="341376"/>
          </a:xfrm>
          <a:prstGeom prst="rect">
            <a:avLst/>
          </a:prstGeom>
        </p:spPr>
        <p:txBody>
          <a:bodyPr lIns="0" tIns="0" rIns="0" bIns="0" rtlCol="0" anchor="t">
            <a:spAutoFit/>
          </a:bodyPr>
          <a:lstStyle/>
          <a:p>
            <a:pPr algn="l">
              <a:lnSpc>
                <a:spcPts val="2592"/>
              </a:lnSpc>
            </a:pPr>
            <a:r>
              <a:rPr lang="en-US" sz="2400" b="1">
                <a:solidFill>
                  <a:srgbClr val="29A89B"/>
                </a:solidFill>
                <a:latin typeface="+mj-lt"/>
                <a:ea typeface="Arimo Bold"/>
                <a:cs typeface="Arimo Bold"/>
                <a:sym typeface="Arimo Bold"/>
              </a:rPr>
              <a:t>Personalized Client Support </a:t>
            </a:r>
          </a:p>
        </p:txBody>
      </p:sp>
    </p:spTree>
    <p:extLst>
      <p:ext uri="{BB962C8B-B14F-4D97-AF65-F5344CB8AC3E}">
        <p14:creationId xmlns:p14="http://schemas.microsoft.com/office/powerpoint/2010/main" val="427786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B383B-404F-32F2-2A5B-D363893BEBFB}"/>
              </a:ext>
            </a:extLst>
          </p:cNvPr>
          <p:cNvSpPr>
            <a:spLocks noGrp="1"/>
          </p:cNvSpPr>
          <p:nvPr>
            <p:ph type="title"/>
          </p:nvPr>
        </p:nvSpPr>
        <p:spPr/>
        <p:txBody>
          <a:bodyPr>
            <a:normAutofit fontScale="90000"/>
          </a:bodyPr>
          <a:lstStyle/>
          <a:p>
            <a:r>
              <a:rPr lang="en-US" dirty="0"/>
              <a:t>Best practices for AI tool development involve thorough planning and thoughtful deployment</a:t>
            </a:r>
          </a:p>
        </p:txBody>
      </p:sp>
      <p:grpSp>
        <p:nvGrpSpPr>
          <p:cNvPr id="3" name="Group 9">
            <a:extLst>
              <a:ext uri="{FF2B5EF4-FFF2-40B4-BE49-F238E27FC236}">
                <a16:creationId xmlns:a16="http://schemas.microsoft.com/office/drawing/2014/main" id="{EE12F6FA-07C2-D64C-CF00-28CFB0DD626C}"/>
              </a:ext>
            </a:extLst>
          </p:cNvPr>
          <p:cNvGrpSpPr/>
          <p:nvPr/>
        </p:nvGrpSpPr>
        <p:grpSpPr>
          <a:xfrm>
            <a:off x="1639140" y="4077741"/>
            <a:ext cx="10476660" cy="1131292"/>
            <a:chOff x="0" y="0"/>
            <a:chExt cx="2505716" cy="297953"/>
          </a:xfrm>
        </p:grpSpPr>
        <p:sp>
          <p:nvSpPr>
            <p:cNvPr id="4" name="Freeform 10">
              <a:extLst>
                <a:ext uri="{FF2B5EF4-FFF2-40B4-BE49-F238E27FC236}">
                  <a16:creationId xmlns:a16="http://schemas.microsoft.com/office/drawing/2014/main" id="{C556440E-B99C-5458-53E8-7CAC9A08D051}"/>
                </a:ext>
              </a:extLst>
            </p:cNvPr>
            <p:cNvSpPr/>
            <p:nvPr/>
          </p:nvSpPr>
          <p:spPr>
            <a:xfrm>
              <a:off x="0" y="0"/>
              <a:ext cx="2505716" cy="297953"/>
            </a:xfrm>
            <a:custGeom>
              <a:avLst/>
              <a:gdLst/>
              <a:ahLst/>
              <a:cxnLst/>
              <a:rect l="l" t="t" r="r" b="b"/>
              <a:pathLst>
                <a:path w="2505716" h="297953">
                  <a:moveTo>
                    <a:pt x="0" y="0"/>
                  </a:moveTo>
                  <a:lnTo>
                    <a:pt x="2505716" y="0"/>
                  </a:lnTo>
                  <a:lnTo>
                    <a:pt x="2505716" y="297953"/>
                  </a:lnTo>
                  <a:lnTo>
                    <a:pt x="0" y="29795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5" name="TextBox 11">
              <a:extLst>
                <a:ext uri="{FF2B5EF4-FFF2-40B4-BE49-F238E27FC236}">
                  <a16:creationId xmlns:a16="http://schemas.microsoft.com/office/drawing/2014/main" id="{781414D5-6B9C-1364-E3FB-74E382D92A4D}"/>
                </a:ext>
              </a:extLst>
            </p:cNvPr>
            <p:cNvSpPr txBox="1"/>
            <p:nvPr/>
          </p:nvSpPr>
          <p:spPr>
            <a:xfrm>
              <a:off x="0" y="-9525"/>
              <a:ext cx="2505716" cy="307478"/>
            </a:xfrm>
            <a:prstGeom prst="rect">
              <a:avLst/>
            </a:prstGeom>
          </p:spPr>
          <p:txBody>
            <a:bodyPr lIns="50800" tIns="50800" rIns="50800" bIns="50800" rtlCol="0" anchor="ctr"/>
            <a:lstStyle/>
            <a:p>
              <a:pPr algn="ctr">
                <a:lnSpc>
                  <a:spcPts val="3060"/>
                </a:lnSpc>
              </a:pPr>
              <a:endParaRPr/>
            </a:p>
          </p:txBody>
        </p:sp>
      </p:grpSp>
      <p:sp>
        <p:nvSpPr>
          <p:cNvPr id="9" name="TextBox 15">
            <a:extLst>
              <a:ext uri="{FF2B5EF4-FFF2-40B4-BE49-F238E27FC236}">
                <a16:creationId xmlns:a16="http://schemas.microsoft.com/office/drawing/2014/main" id="{BCBE7A23-ADF8-8C4E-8E18-2B3B6D433952}"/>
              </a:ext>
            </a:extLst>
          </p:cNvPr>
          <p:cNvSpPr txBox="1"/>
          <p:nvPr/>
        </p:nvSpPr>
        <p:spPr>
          <a:xfrm>
            <a:off x="2362708" y="4294813"/>
            <a:ext cx="8985589" cy="399981"/>
          </a:xfrm>
          <a:prstGeom prst="rect">
            <a:avLst/>
          </a:prstGeom>
        </p:spPr>
        <p:txBody>
          <a:bodyPr wrap="square" lIns="0" tIns="0" rIns="0" bIns="0" rtlCol="0" anchor="t">
            <a:spAutoFit/>
          </a:bodyPr>
          <a:lstStyle/>
          <a:p>
            <a:pPr algn="l">
              <a:lnSpc>
                <a:spcPts val="3449"/>
              </a:lnSpc>
            </a:pPr>
            <a:r>
              <a:rPr lang="en-US" sz="2499">
                <a:solidFill>
                  <a:srgbClr val="000000"/>
                </a:solidFill>
                <a:latin typeface="Arial"/>
                <a:ea typeface="Arial"/>
                <a:cs typeface="Arial"/>
                <a:sym typeface="Arial"/>
              </a:rPr>
              <a:t>Allow for tools to “fail safely” over to a human</a:t>
            </a:r>
          </a:p>
        </p:txBody>
      </p:sp>
      <p:grpSp>
        <p:nvGrpSpPr>
          <p:cNvPr id="10" name="Group 16">
            <a:extLst>
              <a:ext uri="{FF2B5EF4-FFF2-40B4-BE49-F238E27FC236}">
                <a16:creationId xmlns:a16="http://schemas.microsoft.com/office/drawing/2014/main" id="{0070ADBB-0ABC-1A2F-B0CD-309A389CC1E7}"/>
              </a:ext>
            </a:extLst>
          </p:cNvPr>
          <p:cNvGrpSpPr/>
          <p:nvPr/>
        </p:nvGrpSpPr>
        <p:grpSpPr>
          <a:xfrm>
            <a:off x="1612313" y="2394056"/>
            <a:ext cx="10506202" cy="1131292"/>
            <a:chOff x="0" y="0"/>
            <a:chExt cx="2512782" cy="297953"/>
          </a:xfrm>
        </p:grpSpPr>
        <p:sp>
          <p:nvSpPr>
            <p:cNvPr id="11" name="Freeform 17">
              <a:extLst>
                <a:ext uri="{FF2B5EF4-FFF2-40B4-BE49-F238E27FC236}">
                  <a16:creationId xmlns:a16="http://schemas.microsoft.com/office/drawing/2014/main" id="{1305E258-0951-57B3-500D-4C17FBBCED10}"/>
                </a:ext>
              </a:extLst>
            </p:cNvPr>
            <p:cNvSpPr/>
            <p:nvPr/>
          </p:nvSpPr>
          <p:spPr>
            <a:xfrm>
              <a:off x="0" y="0"/>
              <a:ext cx="2512782" cy="297953"/>
            </a:xfrm>
            <a:custGeom>
              <a:avLst/>
              <a:gdLst/>
              <a:ahLst/>
              <a:cxnLst/>
              <a:rect l="l" t="t" r="r" b="b"/>
              <a:pathLst>
                <a:path w="2512782" h="297953">
                  <a:moveTo>
                    <a:pt x="0" y="0"/>
                  </a:moveTo>
                  <a:lnTo>
                    <a:pt x="2512782" y="0"/>
                  </a:lnTo>
                  <a:lnTo>
                    <a:pt x="2512782" y="297953"/>
                  </a:lnTo>
                  <a:lnTo>
                    <a:pt x="0" y="29795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12" name="TextBox 18">
              <a:extLst>
                <a:ext uri="{FF2B5EF4-FFF2-40B4-BE49-F238E27FC236}">
                  <a16:creationId xmlns:a16="http://schemas.microsoft.com/office/drawing/2014/main" id="{4887DCB3-4031-E528-38D6-D891506FADDE}"/>
                </a:ext>
              </a:extLst>
            </p:cNvPr>
            <p:cNvSpPr txBox="1"/>
            <p:nvPr/>
          </p:nvSpPr>
          <p:spPr>
            <a:xfrm>
              <a:off x="0" y="-9525"/>
              <a:ext cx="2512782" cy="307478"/>
            </a:xfrm>
            <a:prstGeom prst="rect">
              <a:avLst/>
            </a:prstGeom>
          </p:spPr>
          <p:txBody>
            <a:bodyPr lIns="50800" tIns="50800" rIns="50800" bIns="50800" rtlCol="0" anchor="ctr"/>
            <a:lstStyle/>
            <a:p>
              <a:pPr algn="ctr">
                <a:lnSpc>
                  <a:spcPts val="3060"/>
                </a:lnSpc>
              </a:pPr>
              <a:endParaRPr/>
            </a:p>
          </p:txBody>
        </p:sp>
      </p:grpSp>
      <p:sp>
        <p:nvSpPr>
          <p:cNvPr id="16" name="TextBox 22">
            <a:extLst>
              <a:ext uri="{FF2B5EF4-FFF2-40B4-BE49-F238E27FC236}">
                <a16:creationId xmlns:a16="http://schemas.microsoft.com/office/drawing/2014/main" id="{0B37660F-9642-B831-4381-732891B4B109}"/>
              </a:ext>
            </a:extLst>
          </p:cNvPr>
          <p:cNvSpPr txBox="1"/>
          <p:nvPr/>
        </p:nvSpPr>
        <p:spPr>
          <a:xfrm>
            <a:off x="2362200" y="2611127"/>
            <a:ext cx="8985589" cy="399981"/>
          </a:xfrm>
          <a:prstGeom prst="rect">
            <a:avLst/>
          </a:prstGeom>
        </p:spPr>
        <p:txBody>
          <a:bodyPr wrap="square" lIns="0" tIns="0" rIns="0" bIns="0" rtlCol="0" anchor="t">
            <a:spAutoFit/>
          </a:bodyPr>
          <a:lstStyle/>
          <a:p>
            <a:pPr algn="l">
              <a:lnSpc>
                <a:spcPts val="3449"/>
              </a:lnSpc>
            </a:pPr>
            <a:r>
              <a:rPr lang="en-US" sz="2499">
                <a:solidFill>
                  <a:srgbClr val="0D0D0D"/>
                </a:solidFill>
                <a:latin typeface="Arial"/>
                <a:ea typeface="Arial"/>
                <a:cs typeface="Arial"/>
                <a:sym typeface="Arial"/>
              </a:rPr>
              <a:t>Pilot consumer facing tools with experts before your launch</a:t>
            </a:r>
          </a:p>
        </p:txBody>
      </p:sp>
      <p:grpSp>
        <p:nvGrpSpPr>
          <p:cNvPr id="17" name="Group 23">
            <a:extLst>
              <a:ext uri="{FF2B5EF4-FFF2-40B4-BE49-F238E27FC236}">
                <a16:creationId xmlns:a16="http://schemas.microsoft.com/office/drawing/2014/main" id="{EA586070-3457-3DF3-4169-472D0E2E7210}"/>
              </a:ext>
            </a:extLst>
          </p:cNvPr>
          <p:cNvGrpSpPr/>
          <p:nvPr/>
        </p:nvGrpSpPr>
        <p:grpSpPr>
          <a:xfrm>
            <a:off x="1639140" y="5757466"/>
            <a:ext cx="10495235" cy="1131292"/>
            <a:chOff x="0" y="0"/>
            <a:chExt cx="2510159" cy="297953"/>
          </a:xfrm>
        </p:grpSpPr>
        <p:sp>
          <p:nvSpPr>
            <p:cNvPr id="18" name="Freeform 24">
              <a:extLst>
                <a:ext uri="{FF2B5EF4-FFF2-40B4-BE49-F238E27FC236}">
                  <a16:creationId xmlns:a16="http://schemas.microsoft.com/office/drawing/2014/main" id="{E1FBFCFC-8AE7-943F-32AE-D80B383F010E}"/>
                </a:ext>
              </a:extLst>
            </p:cNvPr>
            <p:cNvSpPr/>
            <p:nvPr/>
          </p:nvSpPr>
          <p:spPr>
            <a:xfrm>
              <a:off x="0" y="0"/>
              <a:ext cx="2510159" cy="297953"/>
            </a:xfrm>
            <a:custGeom>
              <a:avLst/>
              <a:gdLst/>
              <a:ahLst/>
              <a:cxnLst/>
              <a:rect l="l" t="t" r="r" b="b"/>
              <a:pathLst>
                <a:path w="2510159" h="297953">
                  <a:moveTo>
                    <a:pt x="0" y="0"/>
                  </a:moveTo>
                  <a:lnTo>
                    <a:pt x="2510159" y="0"/>
                  </a:lnTo>
                  <a:lnTo>
                    <a:pt x="2510159" y="297953"/>
                  </a:lnTo>
                  <a:lnTo>
                    <a:pt x="0" y="29795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19" name="TextBox 25">
              <a:extLst>
                <a:ext uri="{FF2B5EF4-FFF2-40B4-BE49-F238E27FC236}">
                  <a16:creationId xmlns:a16="http://schemas.microsoft.com/office/drawing/2014/main" id="{0CAB777D-85F4-881C-5A74-F2E9C81A545E}"/>
                </a:ext>
              </a:extLst>
            </p:cNvPr>
            <p:cNvSpPr txBox="1"/>
            <p:nvPr/>
          </p:nvSpPr>
          <p:spPr>
            <a:xfrm>
              <a:off x="0" y="-9525"/>
              <a:ext cx="2510159" cy="307478"/>
            </a:xfrm>
            <a:prstGeom prst="rect">
              <a:avLst/>
            </a:prstGeom>
          </p:spPr>
          <p:txBody>
            <a:bodyPr lIns="50800" tIns="50800" rIns="50800" bIns="50800" rtlCol="0" anchor="ctr"/>
            <a:lstStyle/>
            <a:p>
              <a:pPr algn="ctr">
                <a:lnSpc>
                  <a:spcPts val="3060"/>
                </a:lnSpc>
              </a:pPr>
              <a:endParaRPr/>
            </a:p>
          </p:txBody>
        </p:sp>
      </p:grpSp>
      <p:sp>
        <p:nvSpPr>
          <p:cNvPr id="23" name="TextBox 29">
            <a:extLst>
              <a:ext uri="{FF2B5EF4-FFF2-40B4-BE49-F238E27FC236}">
                <a16:creationId xmlns:a16="http://schemas.microsoft.com/office/drawing/2014/main" id="{BC1DD843-74BD-703F-EE51-AD715EB6DC3D}"/>
              </a:ext>
            </a:extLst>
          </p:cNvPr>
          <p:cNvSpPr txBox="1"/>
          <p:nvPr/>
        </p:nvSpPr>
        <p:spPr>
          <a:xfrm>
            <a:off x="2377090" y="5943136"/>
            <a:ext cx="8954240" cy="399981"/>
          </a:xfrm>
          <a:prstGeom prst="rect">
            <a:avLst/>
          </a:prstGeom>
        </p:spPr>
        <p:txBody>
          <a:bodyPr wrap="square" lIns="0" tIns="0" rIns="0" bIns="0" rtlCol="0" anchor="t">
            <a:spAutoFit/>
          </a:bodyPr>
          <a:lstStyle/>
          <a:p>
            <a:pPr algn="l">
              <a:lnSpc>
                <a:spcPts val="3449"/>
              </a:lnSpc>
            </a:pPr>
            <a:r>
              <a:rPr lang="en-US" sz="2499">
                <a:solidFill>
                  <a:srgbClr val="000000"/>
                </a:solidFill>
                <a:latin typeface="Arial"/>
                <a:ea typeface="Arial"/>
                <a:cs typeface="Arial"/>
                <a:sym typeface="Arial"/>
              </a:rPr>
              <a:t>Monitor error rates and develop recovery plans for hallucination</a:t>
            </a:r>
          </a:p>
        </p:txBody>
      </p:sp>
      <p:sp>
        <p:nvSpPr>
          <p:cNvPr id="24" name="Freeform 31">
            <a:extLst>
              <a:ext uri="{FF2B5EF4-FFF2-40B4-BE49-F238E27FC236}">
                <a16:creationId xmlns:a16="http://schemas.microsoft.com/office/drawing/2014/main" id="{ACFB7EC9-3F30-F5EA-3E9B-E39ED11ADFC0}"/>
              </a:ext>
            </a:extLst>
          </p:cNvPr>
          <p:cNvSpPr/>
          <p:nvPr/>
        </p:nvSpPr>
        <p:spPr>
          <a:xfrm>
            <a:off x="12700857" y="3017867"/>
            <a:ext cx="5096832" cy="4258048"/>
          </a:xfrm>
          <a:custGeom>
            <a:avLst/>
            <a:gdLst/>
            <a:ahLst/>
            <a:cxnLst/>
            <a:rect l="l" t="t" r="r" b="b"/>
            <a:pathLst>
              <a:path w="5923670" h="4948814">
                <a:moveTo>
                  <a:pt x="0" y="0"/>
                </a:moveTo>
                <a:lnTo>
                  <a:pt x="5923670" y="0"/>
                </a:lnTo>
                <a:lnTo>
                  <a:pt x="5923670" y="4948815"/>
                </a:lnTo>
                <a:lnTo>
                  <a:pt x="0" y="4948815"/>
                </a:lnTo>
                <a:lnTo>
                  <a:pt x="0" y="0"/>
                </a:lnTo>
                <a:close/>
              </a:path>
            </a:pathLst>
          </a:custGeom>
          <a:blipFill>
            <a:blip r:embed="rId3"/>
            <a:stretch>
              <a:fillRect l="-8390" r="-4897"/>
            </a:stretch>
          </a:blipFill>
        </p:spPr>
        <p:txBody>
          <a:bodyPr/>
          <a:lstStyle/>
          <a:p>
            <a:endParaRPr lang="en-US"/>
          </a:p>
        </p:txBody>
      </p:sp>
      <p:grpSp>
        <p:nvGrpSpPr>
          <p:cNvPr id="25" name="Group 32">
            <a:extLst>
              <a:ext uri="{FF2B5EF4-FFF2-40B4-BE49-F238E27FC236}">
                <a16:creationId xmlns:a16="http://schemas.microsoft.com/office/drawing/2014/main" id="{D5D1837C-BF31-BCFF-70FC-AF1240C004A2}"/>
              </a:ext>
            </a:extLst>
          </p:cNvPr>
          <p:cNvGrpSpPr/>
          <p:nvPr/>
        </p:nvGrpSpPr>
        <p:grpSpPr>
          <a:xfrm>
            <a:off x="1612313" y="7441208"/>
            <a:ext cx="10495235" cy="1131292"/>
            <a:chOff x="0" y="0"/>
            <a:chExt cx="2510159" cy="297953"/>
          </a:xfrm>
        </p:grpSpPr>
        <p:sp>
          <p:nvSpPr>
            <p:cNvPr id="26" name="Freeform 33">
              <a:extLst>
                <a:ext uri="{FF2B5EF4-FFF2-40B4-BE49-F238E27FC236}">
                  <a16:creationId xmlns:a16="http://schemas.microsoft.com/office/drawing/2014/main" id="{0EEA9FD4-653A-E576-7036-CBD5D1175A3C}"/>
                </a:ext>
              </a:extLst>
            </p:cNvPr>
            <p:cNvSpPr/>
            <p:nvPr/>
          </p:nvSpPr>
          <p:spPr>
            <a:xfrm>
              <a:off x="0" y="0"/>
              <a:ext cx="2510159" cy="297953"/>
            </a:xfrm>
            <a:custGeom>
              <a:avLst/>
              <a:gdLst/>
              <a:ahLst/>
              <a:cxnLst/>
              <a:rect l="l" t="t" r="r" b="b"/>
              <a:pathLst>
                <a:path w="2510159" h="297953">
                  <a:moveTo>
                    <a:pt x="0" y="0"/>
                  </a:moveTo>
                  <a:lnTo>
                    <a:pt x="2510159" y="0"/>
                  </a:lnTo>
                  <a:lnTo>
                    <a:pt x="2510159" y="297953"/>
                  </a:lnTo>
                  <a:lnTo>
                    <a:pt x="0" y="297953"/>
                  </a:lnTo>
                  <a:close/>
                </a:path>
              </a:pathLst>
            </a:custGeom>
            <a:solidFill>
              <a:srgbClr val="000000">
                <a:alpha val="0"/>
              </a:srgbClr>
            </a:solidFill>
            <a:ln w="9525" cap="sq">
              <a:gradFill>
                <a:gsLst>
                  <a:gs pos="0">
                    <a:srgbClr val="FFFCF3">
                      <a:alpha val="100000"/>
                    </a:srgbClr>
                  </a:gs>
                  <a:gs pos="50000">
                    <a:srgbClr val="FFFEFD">
                      <a:alpha val="100000"/>
                    </a:srgbClr>
                  </a:gs>
                  <a:gs pos="100000">
                    <a:srgbClr val="29A89B">
                      <a:alpha val="100000"/>
                    </a:srgbClr>
                  </a:gs>
                </a:gsLst>
                <a:lin ang="5400000"/>
              </a:gradFill>
              <a:prstDash val="solid"/>
              <a:miter/>
            </a:ln>
          </p:spPr>
          <p:txBody>
            <a:bodyPr/>
            <a:lstStyle/>
            <a:p>
              <a:endParaRPr lang="en-US"/>
            </a:p>
          </p:txBody>
        </p:sp>
        <p:sp>
          <p:nvSpPr>
            <p:cNvPr id="27" name="TextBox 34">
              <a:extLst>
                <a:ext uri="{FF2B5EF4-FFF2-40B4-BE49-F238E27FC236}">
                  <a16:creationId xmlns:a16="http://schemas.microsoft.com/office/drawing/2014/main" id="{956D3CF7-D38F-3BE5-6A12-278A7B3A854C}"/>
                </a:ext>
              </a:extLst>
            </p:cNvPr>
            <p:cNvSpPr txBox="1"/>
            <p:nvPr/>
          </p:nvSpPr>
          <p:spPr>
            <a:xfrm>
              <a:off x="0" y="-9525"/>
              <a:ext cx="2510159" cy="307478"/>
            </a:xfrm>
            <a:prstGeom prst="rect">
              <a:avLst/>
            </a:prstGeom>
          </p:spPr>
          <p:txBody>
            <a:bodyPr lIns="50800" tIns="50800" rIns="50800" bIns="50800" rtlCol="0" anchor="ctr"/>
            <a:lstStyle/>
            <a:p>
              <a:pPr algn="ctr">
                <a:lnSpc>
                  <a:spcPts val="3060"/>
                </a:lnSpc>
              </a:pPr>
              <a:endParaRPr/>
            </a:p>
          </p:txBody>
        </p:sp>
      </p:grpSp>
      <p:sp>
        <p:nvSpPr>
          <p:cNvPr id="31" name="TextBox 38">
            <a:extLst>
              <a:ext uri="{FF2B5EF4-FFF2-40B4-BE49-F238E27FC236}">
                <a16:creationId xmlns:a16="http://schemas.microsoft.com/office/drawing/2014/main" id="{2F719827-50A1-EE54-FC34-B3F8F0C4AD9A}"/>
              </a:ext>
            </a:extLst>
          </p:cNvPr>
          <p:cNvSpPr txBox="1"/>
          <p:nvPr/>
        </p:nvSpPr>
        <p:spPr>
          <a:xfrm>
            <a:off x="2377090" y="7626821"/>
            <a:ext cx="9066998" cy="399981"/>
          </a:xfrm>
          <a:prstGeom prst="rect">
            <a:avLst/>
          </a:prstGeom>
        </p:spPr>
        <p:txBody>
          <a:bodyPr wrap="square" lIns="0" tIns="0" rIns="0" bIns="0" rtlCol="0" anchor="t">
            <a:spAutoFit/>
          </a:bodyPr>
          <a:lstStyle/>
          <a:p>
            <a:pPr algn="l">
              <a:lnSpc>
                <a:spcPts val="3449"/>
              </a:lnSpc>
            </a:pPr>
            <a:r>
              <a:rPr lang="en-US" sz="2499">
                <a:solidFill>
                  <a:srgbClr val="000000"/>
                </a:solidFill>
                <a:latin typeface="Arial"/>
                <a:ea typeface="Arial"/>
                <a:cs typeface="Arial"/>
                <a:sym typeface="Arial"/>
              </a:rPr>
              <a:t>Leverage open source and commercial products appropriately</a:t>
            </a:r>
          </a:p>
        </p:txBody>
      </p:sp>
      <p:grpSp>
        <p:nvGrpSpPr>
          <p:cNvPr id="38" name="Group 37">
            <a:extLst>
              <a:ext uri="{FF2B5EF4-FFF2-40B4-BE49-F238E27FC236}">
                <a16:creationId xmlns:a16="http://schemas.microsoft.com/office/drawing/2014/main" id="{4667134B-8133-7A2E-6186-FD0DCC8503C6}"/>
              </a:ext>
            </a:extLst>
          </p:cNvPr>
          <p:cNvGrpSpPr/>
          <p:nvPr/>
        </p:nvGrpSpPr>
        <p:grpSpPr>
          <a:xfrm>
            <a:off x="1029971" y="5629411"/>
            <a:ext cx="1027430" cy="1027430"/>
            <a:chOff x="1029970" y="5364807"/>
            <a:chExt cx="1222469" cy="1222469"/>
          </a:xfrm>
        </p:grpSpPr>
        <p:sp>
          <p:nvSpPr>
            <p:cNvPr id="21" name="Freeform 27">
              <a:extLst>
                <a:ext uri="{FF2B5EF4-FFF2-40B4-BE49-F238E27FC236}">
                  <a16:creationId xmlns:a16="http://schemas.microsoft.com/office/drawing/2014/main" id="{CD309AAF-DFC7-79FF-A585-FD3C93373A89}"/>
                </a:ext>
              </a:extLst>
            </p:cNvPr>
            <p:cNvSpPr/>
            <p:nvPr/>
          </p:nvSpPr>
          <p:spPr>
            <a:xfrm>
              <a:off x="1029970" y="5364807"/>
              <a:ext cx="1222469" cy="122246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prstDash val="solid"/>
              <a:miter/>
            </a:ln>
          </p:spPr>
          <p:txBody>
            <a:bodyPr/>
            <a:lstStyle/>
            <a:p>
              <a:endParaRPr lang="en-US"/>
            </a:p>
          </p:txBody>
        </p:sp>
        <p:sp>
          <p:nvSpPr>
            <p:cNvPr id="32" name="Freeform 39">
              <a:extLst>
                <a:ext uri="{FF2B5EF4-FFF2-40B4-BE49-F238E27FC236}">
                  <a16:creationId xmlns:a16="http://schemas.microsoft.com/office/drawing/2014/main" id="{FC78A77B-E285-C66B-83C7-26556D8D9130}"/>
                </a:ext>
              </a:extLst>
            </p:cNvPr>
            <p:cNvSpPr/>
            <p:nvPr/>
          </p:nvSpPr>
          <p:spPr>
            <a:xfrm>
              <a:off x="1359138" y="5735228"/>
              <a:ext cx="564131" cy="481627"/>
            </a:xfrm>
            <a:custGeom>
              <a:avLst/>
              <a:gdLst/>
              <a:ahLst/>
              <a:cxnLst/>
              <a:rect l="l" t="t" r="r" b="b"/>
              <a:pathLst>
                <a:path w="564131" h="481627">
                  <a:moveTo>
                    <a:pt x="0" y="0"/>
                  </a:moveTo>
                  <a:lnTo>
                    <a:pt x="564131" y="0"/>
                  </a:lnTo>
                  <a:lnTo>
                    <a:pt x="564131" y="481627"/>
                  </a:lnTo>
                  <a:lnTo>
                    <a:pt x="0" y="48162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grpSp>
        <p:nvGrpSpPr>
          <p:cNvPr id="37" name="Group 36">
            <a:extLst>
              <a:ext uri="{FF2B5EF4-FFF2-40B4-BE49-F238E27FC236}">
                <a16:creationId xmlns:a16="http://schemas.microsoft.com/office/drawing/2014/main" id="{B6DFE979-558C-379E-8EB4-646D9D8639A9}"/>
              </a:ext>
            </a:extLst>
          </p:cNvPr>
          <p:cNvGrpSpPr/>
          <p:nvPr/>
        </p:nvGrpSpPr>
        <p:grpSpPr>
          <a:xfrm>
            <a:off x="1029971" y="3981088"/>
            <a:ext cx="1027430" cy="1027430"/>
            <a:chOff x="1029970" y="3681122"/>
            <a:chExt cx="1222469" cy="1222469"/>
          </a:xfrm>
        </p:grpSpPr>
        <p:sp>
          <p:nvSpPr>
            <p:cNvPr id="7" name="Freeform 13">
              <a:extLst>
                <a:ext uri="{FF2B5EF4-FFF2-40B4-BE49-F238E27FC236}">
                  <a16:creationId xmlns:a16="http://schemas.microsoft.com/office/drawing/2014/main" id="{A1D5EFE7-E9ED-B3A0-A288-FB8B1D71BA63}"/>
                </a:ext>
              </a:extLst>
            </p:cNvPr>
            <p:cNvSpPr/>
            <p:nvPr/>
          </p:nvSpPr>
          <p:spPr>
            <a:xfrm>
              <a:off x="1029970" y="3681122"/>
              <a:ext cx="1222469" cy="122246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prstDash val="solid"/>
              <a:miter/>
            </a:ln>
          </p:spPr>
          <p:txBody>
            <a:bodyPr/>
            <a:lstStyle/>
            <a:p>
              <a:endParaRPr lang="en-US"/>
            </a:p>
          </p:txBody>
        </p:sp>
        <p:sp>
          <p:nvSpPr>
            <p:cNvPr id="33" name="Freeform 40">
              <a:extLst>
                <a:ext uri="{FF2B5EF4-FFF2-40B4-BE49-F238E27FC236}">
                  <a16:creationId xmlns:a16="http://schemas.microsoft.com/office/drawing/2014/main" id="{6FA97BDE-8ABE-420A-7B02-38CA03F8ABAC}"/>
                </a:ext>
              </a:extLst>
            </p:cNvPr>
            <p:cNvSpPr/>
            <p:nvPr/>
          </p:nvSpPr>
          <p:spPr>
            <a:xfrm>
              <a:off x="1359138" y="4054505"/>
              <a:ext cx="564131" cy="481627"/>
            </a:xfrm>
            <a:custGeom>
              <a:avLst/>
              <a:gdLst/>
              <a:ahLst/>
              <a:cxnLst/>
              <a:rect l="l" t="t" r="r" b="b"/>
              <a:pathLst>
                <a:path w="564131" h="481627">
                  <a:moveTo>
                    <a:pt x="0" y="0"/>
                  </a:moveTo>
                  <a:lnTo>
                    <a:pt x="564131" y="0"/>
                  </a:lnTo>
                  <a:lnTo>
                    <a:pt x="564131" y="481627"/>
                  </a:lnTo>
                  <a:lnTo>
                    <a:pt x="0" y="48162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grpSp>
        <p:nvGrpSpPr>
          <p:cNvPr id="36" name="Group 35">
            <a:extLst>
              <a:ext uri="{FF2B5EF4-FFF2-40B4-BE49-F238E27FC236}">
                <a16:creationId xmlns:a16="http://schemas.microsoft.com/office/drawing/2014/main" id="{00CF0C56-21D5-4933-CDDB-B0C71F56170C}"/>
              </a:ext>
            </a:extLst>
          </p:cNvPr>
          <p:cNvGrpSpPr/>
          <p:nvPr/>
        </p:nvGrpSpPr>
        <p:grpSpPr>
          <a:xfrm>
            <a:off x="1029971" y="2297402"/>
            <a:ext cx="1027430" cy="1027430"/>
            <a:chOff x="1029970" y="1997436"/>
            <a:chExt cx="1222469" cy="1222469"/>
          </a:xfrm>
        </p:grpSpPr>
        <p:sp>
          <p:nvSpPr>
            <p:cNvPr id="14" name="Freeform 20">
              <a:extLst>
                <a:ext uri="{FF2B5EF4-FFF2-40B4-BE49-F238E27FC236}">
                  <a16:creationId xmlns:a16="http://schemas.microsoft.com/office/drawing/2014/main" id="{8C1BB062-0B78-27E9-5150-5F358647161A}"/>
                </a:ext>
              </a:extLst>
            </p:cNvPr>
            <p:cNvSpPr/>
            <p:nvPr/>
          </p:nvSpPr>
          <p:spPr>
            <a:xfrm>
              <a:off x="1029970" y="1997436"/>
              <a:ext cx="1222469" cy="122246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prstDash val="solid"/>
              <a:miter/>
            </a:ln>
          </p:spPr>
          <p:txBody>
            <a:bodyPr/>
            <a:lstStyle/>
            <a:p>
              <a:endParaRPr lang="en-US"/>
            </a:p>
          </p:txBody>
        </p:sp>
        <p:sp>
          <p:nvSpPr>
            <p:cNvPr id="34" name="Freeform 41">
              <a:extLst>
                <a:ext uri="{FF2B5EF4-FFF2-40B4-BE49-F238E27FC236}">
                  <a16:creationId xmlns:a16="http://schemas.microsoft.com/office/drawing/2014/main" id="{2F48BE10-D5D1-1AC7-0C5B-08BB831159C0}"/>
                </a:ext>
              </a:extLst>
            </p:cNvPr>
            <p:cNvSpPr/>
            <p:nvPr/>
          </p:nvSpPr>
          <p:spPr>
            <a:xfrm>
              <a:off x="1359138" y="2373782"/>
              <a:ext cx="564131" cy="481627"/>
            </a:xfrm>
            <a:custGeom>
              <a:avLst/>
              <a:gdLst/>
              <a:ahLst/>
              <a:cxnLst/>
              <a:rect l="l" t="t" r="r" b="b"/>
              <a:pathLst>
                <a:path w="564131" h="481627">
                  <a:moveTo>
                    <a:pt x="0" y="0"/>
                  </a:moveTo>
                  <a:lnTo>
                    <a:pt x="564131" y="0"/>
                  </a:lnTo>
                  <a:lnTo>
                    <a:pt x="564131" y="481627"/>
                  </a:lnTo>
                  <a:lnTo>
                    <a:pt x="0" y="481627"/>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grpSp>
        <p:nvGrpSpPr>
          <p:cNvPr id="39" name="Group 38">
            <a:extLst>
              <a:ext uri="{FF2B5EF4-FFF2-40B4-BE49-F238E27FC236}">
                <a16:creationId xmlns:a16="http://schemas.microsoft.com/office/drawing/2014/main" id="{A7476933-E2AD-FE22-4CD4-36B3E2DF5F71}"/>
              </a:ext>
            </a:extLst>
          </p:cNvPr>
          <p:cNvGrpSpPr/>
          <p:nvPr/>
        </p:nvGrpSpPr>
        <p:grpSpPr>
          <a:xfrm>
            <a:off x="1029971" y="7313096"/>
            <a:ext cx="1027430" cy="1027430"/>
            <a:chOff x="1029970" y="7048492"/>
            <a:chExt cx="1222469" cy="1222469"/>
          </a:xfrm>
        </p:grpSpPr>
        <p:sp>
          <p:nvSpPr>
            <p:cNvPr id="29" name="Freeform 36">
              <a:extLst>
                <a:ext uri="{FF2B5EF4-FFF2-40B4-BE49-F238E27FC236}">
                  <a16:creationId xmlns:a16="http://schemas.microsoft.com/office/drawing/2014/main" id="{7547B541-66D8-53ED-8BC9-6A5B17D46DFF}"/>
                </a:ext>
              </a:extLst>
            </p:cNvPr>
            <p:cNvSpPr/>
            <p:nvPr/>
          </p:nvSpPr>
          <p:spPr>
            <a:xfrm>
              <a:off x="1029970" y="7048492"/>
              <a:ext cx="1222469" cy="1222469"/>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FFFCF3">
                    <a:alpha val="100000"/>
                  </a:srgbClr>
                </a:gs>
                <a:gs pos="50000">
                  <a:srgbClr val="FFFEFD">
                    <a:alpha val="100000"/>
                  </a:srgbClr>
                </a:gs>
                <a:gs pos="100000">
                  <a:srgbClr val="CBC8C6">
                    <a:alpha val="100000"/>
                  </a:srgbClr>
                </a:gs>
              </a:gsLst>
              <a:lin ang="5400000"/>
            </a:gradFill>
            <a:ln w="9525" cap="sq">
              <a:gradFill>
                <a:gsLst>
                  <a:gs pos="0">
                    <a:srgbClr val="1E8176">
                      <a:alpha val="100000"/>
                    </a:srgbClr>
                  </a:gs>
                  <a:gs pos="33333">
                    <a:srgbClr val="2DA89B">
                      <a:alpha val="100000"/>
                    </a:srgbClr>
                  </a:gs>
                  <a:gs pos="66667">
                    <a:srgbClr val="29A89B">
                      <a:alpha val="100000"/>
                    </a:srgbClr>
                  </a:gs>
                  <a:gs pos="100000">
                    <a:srgbClr val="2DB2A4">
                      <a:alpha val="100000"/>
                    </a:srgbClr>
                  </a:gs>
                </a:gsLst>
                <a:lin ang="0"/>
              </a:gradFill>
              <a:prstDash val="solid"/>
              <a:miter/>
            </a:ln>
          </p:spPr>
          <p:txBody>
            <a:bodyPr/>
            <a:lstStyle/>
            <a:p>
              <a:endParaRPr lang="en-US"/>
            </a:p>
          </p:txBody>
        </p:sp>
        <p:sp>
          <p:nvSpPr>
            <p:cNvPr id="35" name="Freeform 42">
              <a:extLst>
                <a:ext uri="{FF2B5EF4-FFF2-40B4-BE49-F238E27FC236}">
                  <a16:creationId xmlns:a16="http://schemas.microsoft.com/office/drawing/2014/main" id="{7424A3D9-E8E7-1F0E-E441-CE618150B1AD}"/>
                </a:ext>
              </a:extLst>
            </p:cNvPr>
            <p:cNvSpPr/>
            <p:nvPr/>
          </p:nvSpPr>
          <p:spPr>
            <a:xfrm>
              <a:off x="1359138" y="7425476"/>
              <a:ext cx="564131" cy="481627"/>
            </a:xfrm>
            <a:custGeom>
              <a:avLst/>
              <a:gdLst/>
              <a:ahLst/>
              <a:cxnLst/>
              <a:rect l="l" t="t" r="r" b="b"/>
              <a:pathLst>
                <a:path w="564131" h="481627">
                  <a:moveTo>
                    <a:pt x="0" y="0"/>
                  </a:moveTo>
                  <a:lnTo>
                    <a:pt x="564131" y="0"/>
                  </a:lnTo>
                  <a:lnTo>
                    <a:pt x="564131" y="481626"/>
                  </a:lnTo>
                  <a:lnTo>
                    <a:pt x="0" y="48162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spTree>
    <p:extLst>
      <p:ext uri="{BB962C8B-B14F-4D97-AF65-F5344CB8AC3E}">
        <p14:creationId xmlns:p14="http://schemas.microsoft.com/office/powerpoint/2010/main" val="1702495069"/>
      </p:ext>
    </p:extLst>
  </p:cSld>
  <p:clrMapOvr>
    <a:masterClrMapping/>
  </p:clrMapOvr>
</p:sld>
</file>

<file path=ppt/theme/theme1.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spPr>
      <a:bodyPr rtlCol="0" anchor="ctr"/>
      <a:lstStyle>
        <a:defPPr algn="ctr">
          <a:defRPr sz="2800" dirty="0">
            <a:solidFill>
              <a:sysClr val="windowText" lastClr="000000"/>
            </a:solidFill>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1_AI Governance Framework for Nonprofits_An Overview_2024.07.18" id="{228895D9-F6E4-49BC-AF0E-0A7E8C547314}" vid="{7C3E5A42-0AFE-4AE9-8E9C-5D71646787D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ANB Advisory Template 2024.07.18</Template>
  <TotalTime>9105</TotalTime>
  <Words>3145</Words>
  <Application>Microsoft Office PowerPoint</Application>
  <PresentationFormat>Custom</PresentationFormat>
  <Paragraphs>162</Paragraphs>
  <Slides>14</Slides>
  <Notes>14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14</vt:i4>
      </vt:variant>
    </vt:vector>
  </HeadingPairs>
  <TitlesOfParts>
    <vt:vector size="25" baseType="lpstr">
      <vt:lpstr>Courier New</vt:lpstr>
      <vt:lpstr>circular</vt:lpstr>
      <vt:lpstr>Arimo</vt:lpstr>
      <vt:lpstr>Aptos</vt:lpstr>
      <vt:lpstr>Arimo Bold</vt:lpstr>
      <vt:lpstr>Helvetica Neue</vt:lpstr>
      <vt:lpstr>Arial</vt:lpstr>
      <vt:lpstr>Helvetica Neue Light</vt:lpstr>
      <vt:lpstr>Arial Italics</vt:lpstr>
      <vt:lpstr>Arial Bold</vt:lpstr>
      <vt:lpstr>White</vt:lpstr>
      <vt:lpstr>PowerPoint Presentation</vt:lpstr>
      <vt:lpstr>Six modules will guide you through important considerations for nonprofits when implementing AI</vt:lpstr>
      <vt:lpstr>At the end of this module, you will…</vt:lpstr>
      <vt:lpstr>Selection of AI tools involves the evaluation of several critical factors</vt:lpstr>
      <vt:lpstr>A range of people may be involved in developing, deploying, monitoring, and training on models</vt:lpstr>
      <vt:lpstr>This team will need to work together to ensure proper treatment of data, critical when developing AI tools</vt:lpstr>
      <vt:lpstr>In addition, Cloud &amp; Infrastructure and DevSecOps teams have particular considerations, if relevant to your org</vt:lpstr>
      <vt:lpstr>Some areas AI tools can be used include HR &amp; onboarding, volunteer management, and client support</vt:lpstr>
      <vt:lpstr>Best practices for AI tool development involve thorough planning and thoughtful deployment</vt:lpstr>
      <vt:lpstr>Tools in Practice: AnnieCannons &amp; Curriculum Development</vt:lpstr>
      <vt:lpstr>Tools in Practice: mRelief &amp; SNAP Enrollment</vt:lpstr>
      <vt:lpstr>Additional nonprofits are also implementing AI tools</vt:lpstr>
      <vt:lpstr>Move through your AI journey step-by-step to ensure success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 Tools</dc:title>
  <dc:creator>Yaa B</dc:creator>
  <cp:lastModifiedBy>Afua Bruce</cp:lastModifiedBy>
  <cp:revision>29</cp:revision>
  <dcterms:created xsi:type="dcterms:W3CDTF">2006-08-16T00:00:00Z</dcterms:created>
  <dcterms:modified xsi:type="dcterms:W3CDTF">2024-08-27T02:46:48Z</dcterms:modified>
  <dc:identifier>DAGLt3aHXJM</dc:identifier>
</cp:coreProperties>
</file>